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5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</p:sldIdLst>
  <p:sldSz cy="6858000" cx="12192000"/>
  <p:notesSz cx="6858000" cy="9144000"/>
  <p:embeddedFontLst>
    <p:embeddedFont>
      <p:font typeface="Proxima Nova"/>
      <p:regular r:id="rId44"/>
      <p:bold r:id="rId45"/>
      <p:italic r:id="rId46"/>
      <p:boldItalic r:id="rId47"/>
    </p:embeddedFont>
    <p:embeddedFont>
      <p:font typeface="Corbel"/>
      <p:regular r:id="rId48"/>
      <p:bold r:id="rId49"/>
      <p:italic r:id="rId50"/>
      <p:boldItalic r:id="rId5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B2C33536-F91C-45EE-B5A6-2B3CC7CD7AEE}">
  <a:tblStyle styleId="{B2C33536-F91C-45EE-B5A6-2B3CC7CD7AEE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font" Target="fonts/ProximaNova-regular.fntdata"/><Relationship Id="rId43" Type="http://schemas.openxmlformats.org/officeDocument/2006/relationships/slide" Target="slides/slide38.xml"/><Relationship Id="rId46" Type="http://schemas.openxmlformats.org/officeDocument/2006/relationships/font" Target="fonts/ProximaNova-italic.fntdata"/><Relationship Id="rId45" Type="http://schemas.openxmlformats.org/officeDocument/2006/relationships/font" Target="fonts/ProximaNova-bold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Corbel-regular.fntdata"/><Relationship Id="rId47" Type="http://schemas.openxmlformats.org/officeDocument/2006/relationships/font" Target="fonts/ProximaNova-boldItalic.fntdata"/><Relationship Id="rId49" Type="http://schemas.openxmlformats.org/officeDocument/2006/relationships/font" Target="fonts/Corbel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Corbel-boldItalic.fntdata"/><Relationship Id="rId50" Type="http://schemas.openxmlformats.org/officeDocument/2006/relationships/font" Target="fonts/Corbel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821712ee03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g821712ee03_0_7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821712ee03_1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g821712ee03_1_13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821712ee03_0_3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g821712ee03_0_37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821712ee03_0_3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g821712ee03_0_39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821712ee03_0_4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g821712ee03_0_43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821712ee03_0_4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g821712ee03_0_46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821712ee03_0_4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g821712ee03_0_48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821712ee03_0_4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g821712ee03_0_49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821712ee03_1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g821712ee03_1_15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821712ee03_1_3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" name="Google Shape;439;g821712ee03_1_32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821712ee03_1_3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" name="Google Shape;458;g821712ee03_1_3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821712ee03_0_2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g821712ee03_0_25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821712ee03_0_5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0" name="Google Shape;490;g821712ee03_0_51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821712ee03_0_2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" name="Google Shape;521;g821712ee03_0_29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821712ee03_1_2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g821712ee03_1_25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821712ee03_6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5" name="Google Shape;565;g821712ee03_6_2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821712ee03_1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2" name="Google Shape;582;g821712ee03_1_19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821712ee03_6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" name="Google Shape;598;g821712ee03_6_6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g821712ee03_1_4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4" name="Google Shape;614;g821712ee03_1_44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g821712ee03_6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1" name="Google Shape;631;g821712ee03_6_8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821712ee03_6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6" name="Google Shape;646;g821712ee03_6_10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g821712ee03_6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3" name="Google Shape;663;g821712ee03_6_12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821712ee03_1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9" name="Google Shape;679;g821712ee03_1_1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821712ee03_1_3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6" name="Google Shape;696;g821712ee03_1_35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g821712ee03_1_3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2" name="Google Shape;712;g821712ee03_1_36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g821712ee03_1_4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8" name="Google Shape;728;g821712ee03_1_40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g821712ee03_1_3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4" name="Google Shape;744;g821712ee03_1_34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g821712ee03_6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0" name="Google Shape;760;g821712ee03_6_14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g821712ee03_1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7" name="Google Shape;777;g821712ee03_1_6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821712ee03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g821712ee03_0_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821712ee03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g821712ee03_0_2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821712ee03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g821712ee03_0_5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showMasterSp="0" type="title">
  <p:cSld name="TITLE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oogle Shape;19;p2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0" name="Google Shape;20;p2"/>
            <p:cNvSpPr/>
            <p:nvPr/>
          </p:nvSpPr>
          <p:spPr>
            <a:xfrm>
              <a:off x="3367088" y="-4763"/>
              <a:ext cx="1063625" cy="2782888"/>
            </a:xfrm>
            <a:custGeom>
              <a:rect b="b" l="l" r="r" t="t"/>
              <a:pathLst>
                <a:path extrusionOk="0" h="1753" w="670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1" name="Google Shape;21;p2"/>
            <p:cNvSpPr/>
            <p:nvPr/>
          </p:nvSpPr>
          <p:spPr>
            <a:xfrm>
              <a:off x="2928938" y="-4763"/>
              <a:ext cx="1035050" cy="2673350"/>
            </a:xfrm>
            <a:custGeom>
              <a:rect b="b" l="l" r="r" t="t"/>
              <a:pathLst>
                <a:path extrusionOk="0" h="1684" w="652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22" name="Google Shape;22;p2"/>
            <p:cNvSpPr/>
            <p:nvPr/>
          </p:nvSpPr>
          <p:spPr>
            <a:xfrm>
              <a:off x="2928938" y="2582862"/>
              <a:ext cx="2693987" cy="4275138"/>
            </a:xfrm>
            <a:custGeom>
              <a:rect b="b" l="l" r="r" t="t"/>
              <a:pathLst>
                <a:path extrusionOk="0" h="2693" w="1697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23" name="Google Shape;23;p2"/>
            <p:cNvSpPr/>
            <p:nvPr/>
          </p:nvSpPr>
          <p:spPr>
            <a:xfrm>
              <a:off x="3371850" y="2692400"/>
              <a:ext cx="3332162" cy="4165600"/>
            </a:xfrm>
            <a:custGeom>
              <a:rect b="b" l="l" r="r" t="t"/>
              <a:pathLst>
                <a:path extrusionOk="0" h="2624" w="2099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rgbClr val="0B5982"/>
            </a:solidFill>
            <a:ln>
              <a:noFill/>
            </a:ln>
          </p:spPr>
        </p:sp>
        <p:sp>
          <p:nvSpPr>
            <p:cNvPr id="24" name="Google Shape;24;p2"/>
            <p:cNvSpPr/>
            <p:nvPr/>
          </p:nvSpPr>
          <p:spPr>
            <a:xfrm>
              <a:off x="3367088" y="2687637"/>
              <a:ext cx="4576762" cy="4170363"/>
            </a:xfrm>
            <a:custGeom>
              <a:rect b="b" l="l" r="r" t="t"/>
              <a:pathLst>
                <a:path extrusionOk="0" h="2627" w="2883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86C3"/>
            </a:solidFill>
            <a:ln>
              <a:noFill/>
            </a:ln>
          </p:spPr>
        </p:sp>
        <p:sp>
          <p:nvSpPr>
            <p:cNvPr id="25" name="Google Shape;25;p2"/>
            <p:cNvSpPr/>
            <p:nvPr/>
          </p:nvSpPr>
          <p:spPr>
            <a:xfrm>
              <a:off x="2928938" y="2578100"/>
              <a:ext cx="3584575" cy="4279900"/>
            </a:xfrm>
            <a:custGeom>
              <a:rect b="b" l="l" r="r" t="t"/>
              <a:pathLst>
                <a:path extrusionOk="0" h="2696" w="2258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</p:sp>
      </p:grpSp>
      <p:sp>
        <p:nvSpPr>
          <p:cNvPr id="26" name="Google Shape;26;p2"/>
          <p:cNvSpPr txBox="1"/>
          <p:nvPr>
            <p:ph type="ctrTitle"/>
          </p:nvPr>
        </p:nvSpPr>
        <p:spPr>
          <a:xfrm>
            <a:off x="2928401" y="1380068"/>
            <a:ext cx="8574622" cy="261619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orbel"/>
              <a:buNone/>
              <a:defRPr sz="60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2"/>
          <p:cNvSpPr txBox="1"/>
          <p:nvPr>
            <p:ph idx="1" type="subTitle"/>
          </p:nvPr>
        </p:nvSpPr>
        <p:spPr>
          <a:xfrm>
            <a:off x="4515377" y="3996267"/>
            <a:ext cx="6987645" cy="13885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spcBef>
                <a:spcPts val="420"/>
              </a:spcBef>
              <a:spcAft>
                <a:spcPts val="0"/>
              </a:spcAft>
              <a:buSzPts val="3045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spcBef>
                <a:spcPts val="600"/>
              </a:spcBef>
              <a:spcAft>
                <a:spcPts val="0"/>
              </a:spcAft>
              <a:buSzPts val="29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600"/>
              </a:spcBef>
              <a:spcAft>
                <a:spcPts val="0"/>
              </a:spcAft>
              <a:buSzPts val="261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600"/>
              </a:spcBef>
              <a:spcAft>
                <a:spcPts val="0"/>
              </a:spcAft>
              <a:buSzPts val="232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600"/>
              </a:spcBef>
              <a:spcAft>
                <a:spcPts val="0"/>
              </a:spcAft>
              <a:buSzPts val="203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600"/>
              </a:spcBef>
              <a:spcAft>
                <a:spcPts val="0"/>
              </a:spcAft>
              <a:buSzPts val="203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600"/>
              </a:spcBef>
              <a:spcAft>
                <a:spcPts val="0"/>
              </a:spcAft>
              <a:buSzPts val="203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600"/>
              </a:spcBef>
              <a:spcAft>
                <a:spcPts val="0"/>
              </a:spcAft>
              <a:buSzPts val="203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600"/>
              </a:spcBef>
              <a:spcAft>
                <a:spcPts val="600"/>
              </a:spcAft>
              <a:buSzPts val="203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8" name="Google Shape;28;p2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2"/>
          <p:cNvSpPr txBox="1"/>
          <p:nvPr>
            <p:ph idx="11" type="ftr"/>
          </p:nvPr>
        </p:nvSpPr>
        <p:spPr>
          <a:xfrm>
            <a:off x="5332412" y="5883275"/>
            <a:ext cx="432404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2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anoramic Picture with Caption">
  <p:cSld name="Panoramic Picture with Caption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1"/>
          <p:cNvSpPr txBox="1"/>
          <p:nvPr>
            <p:ph type="title"/>
          </p:nvPr>
        </p:nvSpPr>
        <p:spPr>
          <a:xfrm>
            <a:off x="1484311" y="4732865"/>
            <a:ext cx="10018711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rbel"/>
              <a:buNone/>
              <a:defRPr b="0" sz="2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11"/>
          <p:cNvSpPr/>
          <p:nvPr>
            <p:ph idx="2" type="pic"/>
          </p:nvPr>
        </p:nvSpPr>
        <p:spPr>
          <a:xfrm>
            <a:off x="2386012" y="932112"/>
            <a:ext cx="8225944" cy="3164976"/>
          </a:xfrm>
          <a:prstGeom prst="roundRect">
            <a:avLst>
              <a:gd fmla="val 4380" name="adj"/>
            </a:avLst>
          </a:prstGeom>
          <a:noFill/>
          <a:ln cap="flat" cmpd="sng" w="381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spcBef>
                <a:spcPts val="320"/>
              </a:spcBef>
              <a:spcAft>
                <a:spcPts val="0"/>
              </a:spcAft>
              <a:buClr>
                <a:srgbClr val="1186C3"/>
              </a:buClr>
              <a:buSzPts val="232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rgbClr val="1186C3"/>
              </a:buClr>
              <a:buSzPts val="232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lvl="2" marR="0" rtl="0" algn="l">
              <a:spcBef>
                <a:spcPts val="600"/>
              </a:spcBef>
              <a:spcAft>
                <a:spcPts val="0"/>
              </a:spcAft>
              <a:buClr>
                <a:srgbClr val="1186C3"/>
              </a:buClr>
              <a:buSzPts val="232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lvl="3" marR="0" rtl="0" algn="l">
              <a:spcBef>
                <a:spcPts val="600"/>
              </a:spcBef>
              <a:spcAft>
                <a:spcPts val="0"/>
              </a:spcAft>
              <a:buClr>
                <a:srgbClr val="1186C3"/>
              </a:buClr>
              <a:buSzPts val="232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lvl="4" marR="0" rtl="0" algn="l">
              <a:spcBef>
                <a:spcPts val="600"/>
              </a:spcBef>
              <a:spcAft>
                <a:spcPts val="0"/>
              </a:spcAft>
              <a:buClr>
                <a:srgbClr val="1186C3"/>
              </a:buClr>
              <a:buSzPts val="232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lvl="5" marR="0" rtl="0" algn="l">
              <a:spcBef>
                <a:spcPts val="600"/>
              </a:spcBef>
              <a:spcAft>
                <a:spcPts val="0"/>
              </a:spcAft>
              <a:buClr>
                <a:srgbClr val="1186C3"/>
              </a:buClr>
              <a:buSzPts val="232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lvl="6" marR="0" rtl="0" algn="l">
              <a:spcBef>
                <a:spcPts val="600"/>
              </a:spcBef>
              <a:spcAft>
                <a:spcPts val="0"/>
              </a:spcAft>
              <a:buClr>
                <a:srgbClr val="1186C3"/>
              </a:buClr>
              <a:buSzPts val="232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lvl="7" marR="0" rtl="0" algn="l">
              <a:spcBef>
                <a:spcPts val="600"/>
              </a:spcBef>
              <a:spcAft>
                <a:spcPts val="0"/>
              </a:spcAft>
              <a:buClr>
                <a:srgbClr val="1186C3"/>
              </a:buClr>
              <a:buSzPts val="232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lvl="8" marR="0" rtl="0" algn="l">
              <a:spcBef>
                <a:spcPts val="600"/>
              </a:spcBef>
              <a:spcAft>
                <a:spcPts val="600"/>
              </a:spcAft>
              <a:buClr>
                <a:srgbClr val="1186C3"/>
              </a:buClr>
              <a:buSzPts val="232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85" name="Google Shape;85;p11"/>
          <p:cNvSpPr txBox="1"/>
          <p:nvPr>
            <p:ph idx="1" type="body"/>
          </p:nvPr>
        </p:nvSpPr>
        <p:spPr>
          <a:xfrm>
            <a:off x="1484311" y="5299603"/>
            <a:ext cx="10018711" cy="493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spcBef>
                <a:spcPts val="280"/>
              </a:spcBef>
              <a:spcAft>
                <a:spcPts val="0"/>
              </a:spcAft>
              <a:buSzPts val="2030"/>
              <a:buNone/>
              <a:defRPr sz="14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740"/>
              <a:buNone/>
              <a:defRPr sz="12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450"/>
              <a:buNone/>
              <a:defRPr sz="10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305"/>
              <a:buNone/>
              <a:defRPr sz="900"/>
            </a:lvl9pPr>
          </a:lstStyle>
          <a:p/>
        </p:txBody>
      </p:sp>
      <p:sp>
        <p:nvSpPr>
          <p:cNvPr id="86" name="Google Shape;86;p11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11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11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aption">
  <p:cSld name="Title and Caption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2"/>
          <p:cNvSpPr txBox="1"/>
          <p:nvPr>
            <p:ph type="title"/>
          </p:nvPr>
        </p:nvSpPr>
        <p:spPr>
          <a:xfrm>
            <a:off x="1484312" y="685800"/>
            <a:ext cx="10018711" cy="30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bel"/>
              <a:buNone/>
              <a:defRPr b="0" sz="32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12"/>
          <p:cNvSpPr txBox="1"/>
          <p:nvPr>
            <p:ph idx="1" type="body"/>
          </p:nvPr>
        </p:nvSpPr>
        <p:spPr>
          <a:xfrm>
            <a:off x="1484312" y="4343400"/>
            <a:ext cx="10018713" cy="14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spcBef>
                <a:spcPts val="400"/>
              </a:spcBef>
              <a:spcAft>
                <a:spcPts val="0"/>
              </a:spcAft>
              <a:buSzPts val="2900"/>
              <a:buNone/>
              <a:defRPr sz="200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261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232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92" name="Google Shape;92;p12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12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12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 with Caption">
  <p:cSld name="Quote with Caption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Corbel"/>
              <a:buNone/>
            </a:pPr>
            <a:r>
              <a:rPr b="0" lang="en-US" sz="8000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“</a:t>
            </a:r>
            <a:endParaRPr/>
          </a:p>
        </p:txBody>
      </p:sp>
      <p:sp>
        <p:nvSpPr>
          <p:cNvPr id="97" name="Google Shape;97;p13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Corbel"/>
              <a:buNone/>
            </a:pPr>
            <a:r>
              <a:rPr b="0" lang="en-US" sz="8000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”</a:t>
            </a:r>
            <a:endParaRPr/>
          </a:p>
        </p:txBody>
      </p:sp>
      <p:sp>
        <p:nvSpPr>
          <p:cNvPr id="98" name="Google Shape;98;p13"/>
          <p:cNvSpPr txBox="1"/>
          <p:nvPr>
            <p:ph type="title"/>
          </p:nvPr>
        </p:nvSpPr>
        <p:spPr>
          <a:xfrm>
            <a:off x="2208212" y="685800"/>
            <a:ext cx="8990012" cy="2743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bel"/>
              <a:buNone/>
              <a:defRPr b="0" sz="3200" cap="none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13"/>
          <p:cNvSpPr txBox="1"/>
          <p:nvPr>
            <p:ph idx="1" type="body"/>
          </p:nvPr>
        </p:nvSpPr>
        <p:spPr>
          <a:xfrm>
            <a:off x="2436811" y="3428999"/>
            <a:ext cx="8532815" cy="3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SzPts val="2610"/>
              <a:buFont typeface="Corbel"/>
              <a:buNone/>
              <a:defRPr sz="18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2900"/>
              <a:buFont typeface="Corbel"/>
              <a:buNone/>
              <a:defRPr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2610"/>
              <a:buFont typeface="Corbel"/>
              <a:buNone/>
              <a:defRPr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2320"/>
              <a:buFont typeface="Corbel"/>
              <a:buNone/>
              <a:defRPr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2030"/>
              <a:buFont typeface="Corbel"/>
              <a:buNone/>
              <a:defRPr/>
            </a:lvl5pPr>
            <a:lvl6pPr indent="-394335" lvl="5" marL="2743200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indent="-394335" lvl="6" marL="3200400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indent="-394334" lvl="7" marL="3657600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indent="-394334" lvl="8" marL="4114800" algn="l"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/>
        </p:txBody>
      </p:sp>
      <p:sp>
        <p:nvSpPr>
          <p:cNvPr id="100" name="Google Shape;100;p13"/>
          <p:cNvSpPr txBox="1"/>
          <p:nvPr>
            <p:ph idx="2" type="body"/>
          </p:nvPr>
        </p:nvSpPr>
        <p:spPr>
          <a:xfrm>
            <a:off x="1484311" y="4343400"/>
            <a:ext cx="10018711" cy="14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spcBef>
                <a:spcPts val="400"/>
              </a:spcBef>
              <a:spcAft>
                <a:spcPts val="0"/>
              </a:spcAft>
              <a:buSzPts val="2900"/>
              <a:buNone/>
              <a:defRPr sz="200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261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232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01" name="Google Shape;101;p13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13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13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Name Card">
  <p:cSld name="Name Card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4"/>
          <p:cNvSpPr txBox="1"/>
          <p:nvPr>
            <p:ph type="title"/>
          </p:nvPr>
        </p:nvSpPr>
        <p:spPr>
          <a:xfrm>
            <a:off x="1484313" y="3308581"/>
            <a:ext cx="10018709" cy="1468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bel"/>
              <a:buNone/>
              <a:defRPr b="0" sz="32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14"/>
          <p:cNvSpPr txBox="1"/>
          <p:nvPr>
            <p:ph idx="1" type="body"/>
          </p:nvPr>
        </p:nvSpPr>
        <p:spPr>
          <a:xfrm>
            <a:off x="1484312" y="4777381"/>
            <a:ext cx="10018710" cy="8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r">
              <a:spcBef>
                <a:spcPts val="400"/>
              </a:spcBef>
              <a:spcAft>
                <a:spcPts val="0"/>
              </a:spcAft>
              <a:buSzPts val="2900"/>
              <a:buNone/>
              <a:defRPr sz="200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261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232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07" name="Google Shape;107;p14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14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14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 Name Card">
  <p:cSld name="Quote Name Card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5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Corbel"/>
              <a:buNone/>
            </a:pPr>
            <a:r>
              <a:rPr b="0" lang="en-US" sz="8000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“</a:t>
            </a:r>
            <a:endParaRPr/>
          </a:p>
        </p:txBody>
      </p:sp>
      <p:sp>
        <p:nvSpPr>
          <p:cNvPr id="112" name="Google Shape;112;p15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Corbel"/>
              <a:buNone/>
            </a:pPr>
            <a:r>
              <a:rPr b="0" lang="en-US" sz="8000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”</a:t>
            </a:r>
            <a:endParaRPr/>
          </a:p>
        </p:txBody>
      </p:sp>
      <p:sp>
        <p:nvSpPr>
          <p:cNvPr id="113" name="Google Shape;113;p15"/>
          <p:cNvSpPr txBox="1"/>
          <p:nvPr>
            <p:ph type="title"/>
          </p:nvPr>
        </p:nvSpPr>
        <p:spPr>
          <a:xfrm>
            <a:off x="2208212" y="685800"/>
            <a:ext cx="8990012" cy="2743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bel"/>
              <a:buNone/>
              <a:defRPr b="0" sz="3200" cap="none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15"/>
          <p:cNvSpPr txBox="1"/>
          <p:nvPr>
            <p:ph idx="1" type="body"/>
          </p:nvPr>
        </p:nvSpPr>
        <p:spPr>
          <a:xfrm>
            <a:off x="1484313" y="3886200"/>
            <a:ext cx="10018710" cy="889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r">
              <a:spcBef>
                <a:spcPts val="480"/>
              </a:spcBef>
              <a:spcAft>
                <a:spcPts val="0"/>
              </a:spcAft>
              <a:buSzPts val="3480"/>
              <a:buNone/>
              <a:defRPr b="0" sz="2400" cap="none">
                <a:solidFill>
                  <a:schemeClr val="dk1"/>
                </a:solidFill>
              </a:defRPr>
            </a:lvl1pPr>
            <a:lvl2pPr indent="-394335" lvl="1" marL="914400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2pPr>
            <a:lvl3pPr indent="-394335" lvl="2" marL="1371600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3pPr>
            <a:lvl4pPr indent="-394335" lvl="3" marL="1828800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4pPr>
            <a:lvl5pPr indent="-394335" lvl="4" marL="2286000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5pPr>
            <a:lvl6pPr indent="-394335" lvl="5" marL="2743200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indent="-394335" lvl="6" marL="3200400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indent="-394334" lvl="7" marL="3657600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indent="-394334" lvl="8" marL="4114800" algn="l"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/>
        </p:txBody>
      </p:sp>
      <p:sp>
        <p:nvSpPr>
          <p:cNvPr id="115" name="Google Shape;115;p15"/>
          <p:cNvSpPr txBox="1"/>
          <p:nvPr>
            <p:ph idx="2" type="body"/>
          </p:nvPr>
        </p:nvSpPr>
        <p:spPr>
          <a:xfrm>
            <a:off x="1484312" y="4775200"/>
            <a:ext cx="10018710" cy="10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r">
              <a:spcBef>
                <a:spcPts val="360"/>
              </a:spcBef>
              <a:spcAft>
                <a:spcPts val="0"/>
              </a:spcAft>
              <a:buSzPts val="2610"/>
              <a:buNone/>
              <a:defRPr sz="180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261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232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16" name="Google Shape;116;p15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15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p15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rue or False">
  <p:cSld name="True or False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6"/>
          <p:cNvSpPr txBox="1"/>
          <p:nvPr>
            <p:ph type="title"/>
          </p:nvPr>
        </p:nvSpPr>
        <p:spPr>
          <a:xfrm>
            <a:off x="1484313" y="685800"/>
            <a:ext cx="10018712" cy="2727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  <a:defRPr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p16"/>
          <p:cNvSpPr txBox="1"/>
          <p:nvPr>
            <p:ph idx="1" type="body"/>
          </p:nvPr>
        </p:nvSpPr>
        <p:spPr>
          <a:xfrm>
            <a:off x="1484312" y="3505200"/>
            <a:ext cx="10018713" cy="838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560"/>
              </a:spcBef>
              <a:spcAft>
                <a:spcPts val="0"/>
              </a:spcAft>
              <a:buSzPts val="4060"/>
              <a:buNone/>
              <a:defRPr b="0" sz="2800" cap="none">
                <a:solidFill>
                  <a:schemeClr val="dk1"/>
                </a:solidFill>
              </a:defRPr>
            </a:lvl1pPr>
            <a:lvl2pPr indent="-394335" lvl="1" marL="914400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2pPr>
            <a:lvl3pPr indent="-394335" lvl="2" marL="1371600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3pPr>
            <a:lvl4pPr indent="-394335" lvl="3" marL="1828800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4pPr>
            <a:lvl5pPr indent="-394335" lvl="4" marL="2286000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5pPr>
            <a:lvl6pPr indent="-394335" lvl="5" marL="2743200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indent="-394335" lvl="6" marL="3200400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indent="-394334" lvl="7" marL="3657600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indent="-394334" lvl="8" marL="4114800" algn="l"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/>
        </p:txBody>
      </p:sp>
      <p:sp>
        <p:nvSpPr>
          <p:cNvPr id="122" name="Google Shape;122;p16"/>
          <p:cNvSpPr txBox="1"/>
          <p:nvPr>
            <p:ph idx="2" type="body"/>
          </p:nvPr>
        </p:nvSpPr>
        <p:spPr>
          <a:xfrm>
            <a:off x="1484311" y="4343400"/>
            <a:ext cx="10018713" cy="14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SzPts val="2610"/>
              <a:buNone/>
              <a:defRPr sz="180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261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232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23" name="Google Shape;123;p16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" name="Google Shape;124;p16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5" name="Google Shape;125;p16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7"/>
          <p:cNvSpPr txBox="1"/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" name="Google Shape;128;p17"/>
          <p:cNvSpPr txBox="1"/>
          <p:nvPr>
            <p:ph idx="1" type="body"/>
          </p:nvPr>
        </p:nvSpPr>
        <p:spPr>
          <a:xfrm rot="5400000">
            <a:off x="4931566" y="-780257"/>
            <a:ext cx="3124201" cy="100187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94335" lvl="0" marL="457200" algn="l">
              <a:spcBef>
                <a:spcPts val="360"/>
              </a:spcBef>
              <a:spcAft>
                <a:spcPts val="0"/>
              </a:spcAft>
              <a:buSzPts val="2610"/>
              <a:buChar char="•"/>
              <a:defRPr/>
            </a:lvl1pPr>
            <a:lvl2pPr indent="-394335" lvl="1" marL="914400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2pPr>
            <a:lvl3pPr indent="-394335" lvl="2" marL="1371600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3pPr>
            <a:lvl4pPr indent="-394335" lvl="3" marL="1828800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4pPr>
            <a:lvl5pPr indent="-394335" lvl="4" marL="2286000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5pPr>
            <a:lvl6pPr indent="-394335" lvl="5" marL="2743200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indent="-394335" lvl="6" marL="3200400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indent="-394334" lvl="7" marL="3657600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indent="-394334" lvl="8" marL="4114800" algn="l"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/>
        </p:txBody>
      </p:sp>
      <p:sp>
        <p:nvSpPr>
          <p:cNvPr id="129" name="Google Shape;129;p17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" name="Google Shape;130;p17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p17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8"/>
          <p:cNvSpPr txBox="1"/>
          <p:nvPr>
            <p:ph type="title"/>
          </p:nvPr>
        </p:nvSpPr>
        <p:spPr>
          <a:xfrm rot="5400000">
            <a:off x="8065140" y="2353315"/>
            <a:ext cx="5105400" cy="177036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" name="Google Shape;134;p18"/>
          <p:cNvSpPr txBox="1"/>
          <p:nvPr>
            <p:ph idx="1" type="body"/>
          </p:nvPr>
        </p:nvSpPr>
        <p:spPr>
          <a:xfrm rot="5400000">
            <a:off x="2941483" y="-771371"/>
            <a:ext cx="5105400" cy="80197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94335" lvl="0" marL="457200" algn="l">
              <a:spcBef>
                <a:spcPts val="360"/>
              </a:spcBef>
              <a:spcAft>
                <a:spcPts val="0"/>
              </a:spcAft>
              <a:buSzPts val="2610"/>
              <a:buChar char="•"/>
              <a:defRPr/>
            </a:lvl1pPr>
            <a:lvl2pPr indent="-394335" lvl="1" marL="914400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2pPr>
            <a:lvl3pPr indent="-394335" lvl="2" marL="1371600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3pPr>
            <a:lvl4pPr indent="-394335" lvl="3" marL="1828800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4pPr>
            <a:lvl5pPr indent="-394335" lvl="4" marL="2286000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5pPr>
            <a:lvl6pPr indent="-394335" lvl="5" marL="2743200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indent="-394335" lvl="6" marL="3200400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indent="-394334" lvl="7" marL="3657600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indent="-394334" lvl="8" marL="4114800" algn="l"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/>
        </p:txBody>
      </p:sp>
      <p:sp>
        <p:nvSpPr>
          <p:cNvPr id="135" name="Google Shape;135;p18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p18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7" name="Google Shape;137;p18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3"/>
          <p:cNvSpPr txBox="1"/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3"/>
          <p:cNvSpPr txBox="1"/>
          <p:nvPr>
            <p:ph idx="1" type="body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94335" lvl="0" marL="457200" algn="l">
              <a:spcBef>
                <a:spcPts val="360"/>
              </a:spcBef>
              <a:spcAft>
                <a:spcPts val="0"/>
              </a:spcAft>
              <a:buSzPts val="2610"/>
              <a:buChar char="•"/>
              <a:defRPr/>
            </a:lvl1pPr>
            <a:lvl2pPr indent="-394335" lvl="1" marL="914400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2pPr>
            <a:lvl3pPr indent="-394335" lvl="2" marL="1371600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3pPr>
            <a:lvl4pPr indent="-394335" lvl="3" marL="1828800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4pPr>
            <a:lvl5pPr indent="-394335" lvl="4" marL="2286000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5pPr>
            <a:lvl6pPr indent="-394335" lvl="5" marL="2743200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indent="-394335" lvl="6" marL="3200400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indent="-394334" lvl="7" marL="3657600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indent="-394334" lvl="8" marL="4114800" algn="l"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/>
        </p:txBody>
      </p:sp>
      <p:sp>
        <p:nvSpPr>
          <p:cNvPr id="34" name="Google Shape;34;p3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3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3"/>
          <p:cNvSpPr txBox="1"/>
          <p:nvPr>
            <p:ph idx="12" type="sldNum"/>
          </p:nvPr>
        </p:nvSpPr>
        <p:spPr>
          <a:xfrm>
            <a:off x="10951856" y="5867131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4"/>
          <p:cNvSpPr txBox="1"/>
          <p:nvPr>
            <p:ph type="title"/>
          </p:nvPr>
        </p:nvSpPr>
        <p:spPr>
          <a:xfrm>
            <a:off x="2572279" y="2666999"/>
            <a:ext cx="8930747" cy="211038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  <a:defRPr b="0" sz="40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4"/>
          <p:cNvSpPr txBox="1"/>
          <p:nvPr>
            <p:ph idx="1" type="body"/>
          </p:nvPr>
        </p:nvSpPr>
        <p:spPr>
          <a:xfrm>
            <a:off x="2572278" y="4777381"/>
            <a:ext cx="8930748" cy="8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r">
              <a:spcBef>
                <a:spcPts val="400"/>
              </a:spcBef>
              <a:spcAft>
                <a:spcPts val="0"/>
              </a:spcAft>
              <a:buSzPts val="2900"/>
              <a:buNone/>
              <a:defRPr sz="200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261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232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0" name="Google Shape;40;p4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4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4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5"/>
          <p:cNvSpPr txBox="1"/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5"/>
          <p:cNvSpPr txBox="1"/>
          <p:nvPr>
            <p:ph idx="1" type="body"/>
          </p:nvPr>
        </p:nvSpPr>
        <p:spPr>
          <a:xfrm>
            <a:off x="1484312" y="2666999"/>
            <a:ext cx="4895055" cy="3124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94335" lvl="0" marL="457200" algn="l">
              <a:spcBef>
                <a:spcPts val="360"/>
              </a:spcBef>
              <a:spcAft>
                <a:spcPts val="0"/>
              </a:spcAft>
              <a:buSzPts val="2610"/>
              <a:buChar char="•"/>
              <a:defRPr sz="1800"/>
            </a:lvl1pPr>
            <a:lvl2pPr indent="-375919" lvl="1" marL="914400" algn="l">
              <a:spcBef>
                <a:spcPts val="600"/>
              </a:spcBef>
              <a:spcAft>
                <a:spcPts val="0"/>
              </a:spcAft>
              <a:buSzPts val="2320"/>
              <a:buChar char="•"/>
              <a:defRPr sz="1600"/>
            </a:lvl2pPr>
            <a:lvl3pPr indent="-357505" lvl="2" marL="1371600" algn="l">
              <a:spcBef>
                <a:spcPts val="600"/>
              </a:spcBef>
              <a:spcAft>
                <a:spcPts val="0"/>
              </a:spcAft>
              <a:buSzPts val="2030"/>
              <a:buChar char="•"/>
              <a:defRPr sz="1400"/>
            </a:lvl3pPr>
            <a:lvl4pPr indent="-339089" lvl="3" marL="1828800" algn="l"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4pPr>
            <a:lvl5pPr indent="-339089" lvl="4" marL="2286000" algn="l"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5pPr>
            <a:lvl6pPr indent="-339089" lvl="5" marL="2743200" algn="l"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6pPr>
            <a:lvl7pPr indent="-339089" lvl="6" marL="3200400" algn="l"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7pPr>
            <a:lvl8pPr indent="-339090" lvl="7" marL="3657600" algn="l"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8pPr>
            <a:lvl9pPr indent="-339090" lvl="8" marL="4114800" algn="l">
              <a:spcBef>
                <a:spcPts val="600"/>
              </a:spcBef>
              <a:spcAft>
                <a:spcPts val="600"/>
              </a:spcAft>
              <a:buSzPts val="1740"/>
              <a:buChar char="•"/>
              <a:defRPr sz="1200"/>
            </a:lvl9pPr>
          </a:lstStyle>
          <a:p/>
        </p:txBody>
      </p:sp>
      <p:sp>
        <p:nvSpPr>
          <p:cNvPr id="46" name="Google Shape;46;p5"/>
          <p:cNvSpPr txBox="1"/>
          <p:nvPr>
            <p:ph idx="2" type="body"/>
          </p:nvPr>
        </p:nvSpPr>
        <p:spPr>
          <a:xfrm>
            <a:off x="6607967" y="2667000"/>
            <a:ext cx="4895056" cy="312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94335" lvl="0" marL="457200" algn="l">
              <a:spcBef>
                <a:spcPts val="360"/>
              </a:spcBef>
              <a:spcAft>
                <a:spcPts val="0"/>
              </a:spcAft>
              <a:buSzPts val="2610"/>
              <a:buChar char="•"/>
              <a:defRPr sz="1800"/>
            </a:lvl1pPr>
            <a:lvl2pPr indent="-375919" lvl="1" marL="914400" algn="l">
              <a:spcBef>
                <a:spcPts val="600"/>
              </a:spcBef>
              <a:spcAft>
                <a:spcPts val="0"/>
              </a:spcAft>
              <a:buSzPts val="2320"/>
              <a:buChar char="•"/>
              <a:defRPr sz="1600"/>
            </a:lvl2pPr>
            <a:lvl3pPr indent="-357505" lvl="2" marL="1371600" algn="l">
              <a:spcBef>
                <a:spcPts val="600"/>
              </a:spcBef>
              <a:spcAft>
                <a:spcPts val="0"/>
              </a:spcAft>
              <a:buSzPts val="2030"/>
              <a:buChar char="•"/>
              <a:defRPr sz="1400"/>
            </a:lvl3pPr>
            <a:lvl4pPr indent="-339089" lvl="3" marL="1828800" algn="l"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4pPr>
            <a:lvl5pPr indent="-339089" lvl="4" marL="2286000" algn="l"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5pPr>
            <a:lvl6pPr indent="-339089" lvl="5" marL="2743200" algn="l"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6pPr>
            <a:lvl7pPr indent="-339089" lvl="6" marL="3200400" algn="l"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7pPr>
            <a:lvl8pPr indent="-339090" lvl="7" marL="3657600" algn="l"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8pPr>
            <a:lvl9pPr indent="-339090" lvl="8" marL="4114800" algn="l">
              <a:spcBef>
                <a:spcPts val="600"/>
              </a:spcBef>
              <a:spcAft>
                <a:spcPts val="600"/>
              </a:spcAft>
              <a:buSzPts val="1740"/>
              <a:buChar char="•"/>
              <a:defRPr sz="1200"/>
            </a:lvl9pPr>
          </a:lstStyle>
          <a:p/>
        </p:txBody>
      </p:sp>
      <p:sp>
        <p:nvSpPr>
          <p:cNvPr id="47" name="Google Shape;47;p5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5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5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6"/>
          <p:cNvSpPr txBox="1"/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6"/>
          <p:cNvSpPr txBox="1"/>
          <p:nvPr>
            <p:ph idx="1" type="body"/>
          </p:nvPr>
        </p:nvSpPr>
        <p:spPr>
          <a:xfrm>
            <a:off x="1772179" y="2658533"/>
            <a:ext cx="4607188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560"/>
              </a:spcBef>
              <a:spcAft>
                <a:spcPts val="0"/>
              </a:spcAft>
              <a:buSzPts val="4060"/>
              <a:buNone/>
              <a:defRPr b="0" sz="2800">
                <a:solidFill>
                  <a:srgbClr val="1186C3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2900"/>
              <a:buNone/>
              <a:defRPr b="1" sz="20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2610"/>
              <a:buNone/>
              <a:defRPr b="1" sz="18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2320"/>
              <a:buNone/>
              <a:defRPr b="1" sz="16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2320"/>
              <a:buNone/>
              <a:defRPr b="1" sz="16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2320"/>
              <a:buNone/>
              <a:defRPr b="1" sz="16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2320"/>
              <a:buNone/>
              <a:defRPr b="1" sz="16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2320"/>
              <a:buNone/>
              <a:defRPr b="1" sz="16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2320"/>
              <a:buNone/>
              <a:defRPr b="1" sz="1600"/>
            </a:lvl9pPr>
          </a:lstStyle>
          <a:p/>
        </p:txBody>
      </p:sp>
      <p:sp>
        <p:nvSpPr>
          <p:cNvPr id="53" name="Google Shape;53;p6"/>
          <p:cNvSpPr txBox="1"/>
          <p:nvPr>
            <p:ph idx="2" type="body"/>
          </p:nvPr>
        </p:nvSpPr>
        <p:spPr>
          <a:xfrm>
            <a:off x="1484311" y="3335337"/>
            <a:ext cx="4895056" cy="2455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94335" lvl="0" marL="457200" algn="l">
              <a:spcBef>
                <a:spcPts val="360"/>
              </a:spcBef>
              <a:spcAft>
                <a:spcPts val="0"/>
              </a:spcAft>
              <a:buSzPts val="2610"/>
              <a:buChar char="•"/>
              <a:defRPr sz="1800"/>
            </a:lvl1pPr>
            <a:lvl2pPr indent="-375919" lvl="1" marL="914400" algn="l">
              <a:spcBef>
                <a:spcPts val="600"/>
              </a:spcBef>
              <a:spcAft>
                <a:spcPts val="0"/>
              </a:spcAft>
              <a:buSzPts val="2320"/>
              <a:buChar char="•"/>
              <a:defRPr sz="1600"/>
            </a:lvl2pPr>
            <a:lvl3pPr indent="-357505" lvl="2" marL="1371600" algn="l">
              <a:spcBef>
                <a:spcPts val="600"/>
              </a:spcBef>
              <a:spcAft>
                <a:spcPts val="0"/>
              </a:spcAft>
              <a:buSzPts val="2030"/>
              <a:buChar char="•"/>
              <a:defRPr sz="1400"/>
            </a:lvl3pPr>
            <a:lvl4pPr indent="-339089" lvl="3" marL="1828800" algn="l"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4pPr>
            <a:lvl5pPr indent="-339089" lvl="4" marL="2286000" algn="l"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5pPr>
            <a:lvl6pPr indent="-339089" lvl="5" marL="2743200" algn="l"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6pPr>
            <a:lvl7pPr indent="-339089" lvl="6" marL="3200400" algn="l"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7pPr>
            <a:lvl8pPr indent="-339090" lvl="7" marL="3657600" algn="l"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8pPr>
            <a:lvl9pPr indent="-339090" lvl="8" marL="4114800" algn="l">
              <a:spcBef>
                <a:spcPts val="600"/>
              </a:spcBef>
              <a:spcAft>
                <a:spcPts val="600"/>
              </a:spcAft>
              <a:buSzPts val="1740"/>
              <a:buChar char="•"/>
              <a:defRPr sz="1200"/>
            </a:lvl9pPr>
          </a:lstStyle>
          <a:p/>
        </p:txBody>
      </p:sp>
      <p:sp>
        <p:nvSpPr>
          <p:cNvPr id="54" name="Google Shape;54;p6"/>
          <p:cNvSpPr txBox="1"/>
          <p:nvPr>
            <p:ph idx="3" type="body"/>
          </p:nvPr>
        </p:nvSpPr>
        <p:spPr>
          <a:xfrm>
            <a:off x="6880487" y="2667000"/>
            <a:ext cx="4622537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560"/>
              </a:spcBef>
              <a:spcAft>
                <a:spcPts val="0"/>
              </a:spcAft>
              <a:buSzPts val="4060"/>
              <a:buNone/>
              <a:defRPr b="0" sz="2800">
                <a:solidFill>
                  <a:srgbClr val="1186C3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2900"/>
              <a:buNone/>
              <a:defRPr b="1" sz="20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2610"/>
              <a:buNone/>
              <a:defRPr b="1" sz="18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2320"/>
              <a:buNone/>
              <a:defRPr b="1" sz="16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2320"/>
              <a:buNone/>
              <a:defRPr b="1" sz="16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2320"/>
              <a:buNone/>
              <a:defRPr b="1" sz="16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2320"/>
              <a:buNone/>
              <a:defRPr b="1" sz="16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2320"/>
              <a:buNone/>
              <a:defRPr b="1" sz="16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2320"/>
              <a:buNone/>
              <a:defRPr b="1" sz="1600"/>
            </a:lvl9pPr>
          </a:lstStyle>
          <a:p/>
        </p:txBody>
      </p:sp>
      <p:sp>
        <p:nvSpPr>
          <p:cNvPr id="55" name="Google Shape;55;p6"/>
          <p:cNvSpPr txBox="1"/>
          <p:nvPr>
            <p:ph idx="4" type="body"/>
          </p:nvPr>
        </p:nvSpPr>
        <p:spPr>
          <a:xfrm>
            <a:off x="6607967" y="3335337"/>
            <a:ext cx="4895056" cy="2455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94335" lvl="0" marL="457200" algn="l">
              <a:spcBef>
                <a:spcPts val="360"/>
              </a:spcBef>
              <a:spcAft>
                <a:spcPts val="0"/>
              </a:spcAft>
              <a:buSzPts val="2610"/>
              <a:buChar char="•"/>
              <a:defRPr sz="1800"/>
            </a:lvl1pPr>
            <a:lvl2pPr indent="-375919" lvl="1" marL="914400" algn="l">
              <a:spcBef>
                <a:spcPts val="600"/>
              </a:spcBef>
              <a:spcAft>
                <a:spcPts val="0"/>
              </a:spcAft>
              <a:buSzPts val="2320"/>
              <a:buChar char="•"/>
              <a:defRPr sz="1600"/>
            </a:lvl2pPr>
            <a:lvl3pPr indent="-357505" lvl="2" marL="1371600" algn="l">
              <a:spcBef>
                <a:spcPts val="600"/>
              </a:spcBef>
              <a:spcAft>
                <a:spcPts val="0"/>
              </a:spcAft>
              <a:buSzPts val="2030"/>
              <a:buChar char="•"/>
              <a:defRPr sz="1400"/>
            </a:lvl3pPr>
            <a:lvl4pPr indent="-339089" lvl="3" marL="1828800" algn="l"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4pPr>
            <a:lvl5pPr indent="-339089" lvl="4" marL="2286000" algn="l"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5pPr>
            <a:lvl6pPr indent="-339089" lvl="5" marL="2743200" algn="l"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6pPr>
            <a:lvl7pPr indent="-339089" lvl="6" marL="3200400" algn="l"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7pPr>
            <a:lvl8pPr indent="-339090" lvl="7" marL="3657600" algn="l"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8pPr>
            <a:lvl9pPr indent="-339090" lvl="8" marL="4114800" algn="l">
              <a:spcBef>
                <a:spcPts val="600"/>
              </a:spcBef>
              <a:spcAft>
                <a:spcPts val="600"/>
              </a:spcAft>
              <a:buSzPts val="1740"/>
              <a:buChar char="•"/>
              <a:defRPr sz="1200"/>
            </a:lvl9pPr>
          </a:lstStyle>
          <a:p/>
        </p:txBody>
      </p:sp>
      <p:sp>
        <p:nvSpPr>
          <p:cNvPr id="56" name="Google Shape;56;p6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6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6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7"/>
          <p:cNvSpPr txBox="1"/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7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7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7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8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8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8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9"/>
          <p:cNvSpPr txBox="1"/>
          <p:nvPr>
            <p:ph type="title"/>
          </p:nvPr>
        </p:nvSpPr>
        <p:spPr>
          <a:xfrm>
            <a:off x="1484312" y="1600200"/>
            <a:ext cx="3549121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rbel"/>
              <a:buNone/>
              <a:defRPr b="0" sz="2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9"/>
          <p:cNvSpPr txBox="1"/>
          <p:nvPr>
            <p:ph idx="1" type="body"/>
          </p:nvPr>
        </p:nvSpPr>
        <p:spPr>
          <a:xfrm>
            <a:off x="5262033" y="685799"/>
            <a:ext cx="6240990" cy="51054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412750" lvl="0" marL="457200" algn="l">
              <a:spcBef>
                <a:spcPts val="400"/>
              </a:spcBef>
              <a:spcAft>
                <a:spcPts val="0"/>
              </a:spcAft>
              <a:buSzPts val="2900"/>
              <a:buChar char="•"/>
              <a:defRPr sz="2000"/>
            </a:lvl1pPr>
            <a:lvl2pPr indent="-394335" lvl="1" marL="914400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 sz="1800"/>
            </a:lvl2pPr>
            <a:lvl3pPr indent="-375919" lvl="2" marL="1371600" algn="l">
              <a:spcBef>
                <a:spcPts val="600"/>
              </a:spcBef>
              <a:spcAft>
                <a:spcPts val="0"/>
              </a:spcAft>
              <a:buSzPts val="2320"/>
              <a:buChar char="•"/>
              <a:defRPr sz="1600"/>
            </a:lvl3pPr>
            <a:lvl4pPr indent="-357505" lvl="3" marL="1828800" algn="l">
              <a:spcBef>
                <a:spcPts val="600"/>
              </a:spcBef>
              <a:spcAft>
                <a:spcPts val="0"/>
              </a:spcAft>
              <a:buSzPts val="2030"/>
              <a:buChar char="•"/>
              <a:defRPr sz="1400"/>
            </a:lvl4pPr>
            <a:lvl5pPr indent="-357504" lvl="4" marL="2286000" algn="l">
              <a:spcBef>
                <a:spcPts val="600"/>
              </a:spcBef>
              <a:spcAft>
                <a:spcPts val="0"/>
              </a:spcAft>
              <a:buSzPts val="2030"/>
              <a:buChar char="•"/>
              <a:defRPr sz="1400"/>
            </a:lvl5pPr>
            <a:lvl6pPr indent="-357504" lvl="5" marL="2743200" algn="l">
              <a:spcBef>
                <a:spcPts val="600"/>
              </a:spcBef>
              <a:spcAft>
                <a:spcPts val="0"/>
              </a:spcAft>
              <a:buSzPts val="2030"/>
              <a:buChar char="•"/>
              <a:defRPr sz="1400"/>
            </a:lvl6pPr>
            <a:lvl7pPr indent="-357504" lvl="6" marL="3200400" algn="l">
              <a:spcBef>
                <a:spcPts val="600"/>
              </a:spcBef>
              <a:spcAft>
                <a:spcPts val="0"/>
              </a:spcAft>
              <a:buSzPts val="2030"/>
              <a:buChar char="•"/>
              <a:defRPr sz="1400"/>
            </a:lvl7pPr>
            <a:lvl8pPr indent="-357504" lvl="7" marL="3657600" algn="l">
              <a:spcBef>
                <a:spcPts val="600"/>
              </a:spcBef>
              <a:spcAft>
                <a:spcPts val="0"/>
              </a:spcAft>
              <a:buSzPts val="2030"/>
              <a:buChar char="•"/>
              <a:defRPr sz="1400"/>
            </a:lvl8pPr>
            <a:lvl9pPr indent="-357504" lvl="8" marL="4114800" algn="l">
              <a:spcBef>
                <a:spcPts val="600"/>
              </a:spcBef>
              <a:spcAft>
                <a:spcPts val="600"/>
              </a:spcAft>
              <a:buSzPts val="2030"/>
              <a:buChar char="•"/>
              <a:defRPr sz="1400"/>
            </a:lvl9pPr>
          </a:lstStyle>
          <a:p/>
        </p:txBody>
      </p:sp>
      <p:sp>
        <p:nvSpPr>
          <p:cNvPr id="71" name="Google Shape;71;p9"/>
          <p:cNvSpPr txBox="1"/>
          <p:nvPr>
            <p:ph idx="2" type="body"/>
          </p:nvPr>
        </p:nvSpPr>
        <p:spPr>
          <a:xfrm>
            <a:off x="1484312" y="2971800"/>
            <a:ext cx="3549121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spcBef>
                <a:spcPts val="320"/>
              </a:spcBef>
              <a:spcAft>
                <a:spcPts val="0"/>
              </a:spcAft>
              <a:buSzPts val="2320"/>
              <a:buNone/>
              <a:defRPr sz="16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740"/>
              <a:buNone/>
              <a:defRPr sz="12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450"/>
              <a:buNone/>
              <a:defRPr sz="10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305"/>
              <a:buNone/>
              <a:defRPr sz="900"/>
            </a:lvl9pPr>
          </a:lstStyle>
          <a:p/>
        </p:txBody>
      </p:sp>
      <p:sp>
        <p:nvSpPr>
          <p:cNvPr id="72" name="Google Shape;72;p9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9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9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0"/>
          <p:cNvSpPr txBox="1"/>
          <p:nvPr>
            <p:ph type="title"/>
          </p:nvPr>
        </p:nvSpPr>
        <p:spPr>
          <a:xfrm>
            <a:off x="1482724" y="1752599"/>
            <a:ext cx="5426158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bel"/>
              <a:buNone/>
              <a:defRPr b="0" sz="28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0"/>
          <p:cNvSpPr/>
          <p:nvPr>
            <p:ph idx="2" type="pic"/>
          </p:nvPr>
        </p:nvSpPr>
        <p:spPr>
          <a:xfrm>
            <a:off x="7594682" y="914400"/>
            <a:ext cx="3280974" cy="4572000"/>
          </a:xfrm>
          <a:prstGeom prst="roundRect">
            <a:avLst>
              <a:gd fmla="val 4280" name="adj"/>
            </a:avLst>
          </a:prstGeom>
          <a:noFill/>
          <a:ln cap="flat" cmpd="sng" w="381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spcBef>
                <a:spcPts val="320"/>
              </a:spcBef>
              <a:spcAft>
                <a:spcPts val="0"/>
              </a:spcAft>
              <a:buClr>
                <a:srgbClr val="1186C3"/>
              </a:buClr>
              <a:buSzPts val="232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rgbClr val="1186C3"/>
              </a:buClr>
              <a:buSzPts val="232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lvl="2" marR="0" rtl="0" algn="l">
              <a:spcBef>
                <a:spcPts val="600"/>
              </a:spcBef>
              <a:spcAft>
                <a:spcPts val="0"/>
              </a:spcAft>
              <a:buClr>
                <a:srgbClr val="1186C3"/>
              </a:buClr>
              <a:buSzPts val="232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lvl="3" marR="0" rtl="0" algn="l">
              <a:spcBef>
                <a:spcPts val="600"/>
              </a:spcBef>
              <a:spcAft>
                <a:spcPts val="0"/>
              </a:spcAft>
              <a:buClr>
                <a:srgbClr val="1186C3"/>
              </a:buClr>
              <a:buSzPts val="232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lvl="4" marR="0" rtl="0" algn="l">
              <a:spcBef>
                <a:spcPts val="600"/>
              </a:spcBef>
              <a:spcAft>
                <a:spcPts val="0"/>
              </a:spcAft>
              <a:buClr>
                <a:srgbClr val="1186C3"/>
              </a:buClr>
              <a:buSzPts val="232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lvl="5" marR="0" rtl="0" algn="l">
              <a:spcBef>
                <a:spcPts val="600"/>
              </a:spcBef>
              <a:spcAft>
                <a:spcPts val="0"/>
              </a:spcAft>
              <a:buClr>
                <a:srgbClr val="1186C3"/>
              </a:buClr>
              <a:buSzPts val="232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lvl="6" marR="0" rtl="0" algn="l">
              <a:spcBef>
                <a:spcPts val="600"/>
              </a:spcBef>
              <a:spcAft>
                <a:spcPts val="0"/>
              </a:spcAft>
              <a:buClr>
                <a:srgbClr val="1186C3"/>
              </a:buClr>
              <a:buSzPts val="232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lvl="7" marR="0" rtl="0" algn="l">
              <a:spcBef>
                <a:spcPts val="600"/>
              </a:spcBef>
              <a:spcAft>
                <a:spcPts val="0"/>
              </a:spcAft>
              <a:buClr>
                <a:srgbClr val="1186C3"/>
              </a:buClr>
              <a:buSzPts val="232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lvl="8" marR="0" rtl="0" algn="l">
              <a:spcBef>
                <a:spcPts val="600"/>
              </a:spcBef>
              <a:spcAft>
                <a:spcPts val="600"/>
              </a:spcAft>
              <a:buClr>
                <a:srgbClr val="1186C3"/>
              </a:buClr>
              <a:buSzPts val="232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78" name="Google Shape;78;p10"/>
          <p:cNvSpPr txBox="1"/>
          <p:nvPr>
            <p:ph idx="1" type="body"/>
          </p:nvPr>
        </p:nvSpPr>
        <p:spPr>
          <a:xfrm>
            <a:off x="1482724" y="3124199"/>
            <a:ext cx="5426158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2610"/>
              <a:buNone/>
              <a:defRPr sz="18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740"/>
              <a:buNone/>
              <a:defRPr sz="12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450"/>
              <a:buNone/>
              <a:defRPr sz="10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305"/>
              <a:buNone/>
              <a:defRPr sz="900"/>
            </a:lvl9pPr>
          </a:lstStyle>
          <a:p/>
        </p:txBody>
      </p:sp>
      <p:sp>
        <p:nvSpPr>
          <p:cNvPr id="79" name="Google Shape;79;p10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0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10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19" Type="http://schemas.openxmlformats.org/officeDocument/2006/relationships/theme" Target="../theme/theme1.xml"/><Relationship Id="rId6" Type="http://schemas.openxmlformats.org/officeDocument/2006/relationships/slideLayout" Target="../slideLayouts/slideLayout5.xml"/><Relationship Id="rId18" Type="http://schemas.openxmlformats.org/officeDocument/2006/relationships/slideLayout" Target="../slideLayouts/slideLayout17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6;p1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7" name="Google Shape;7;p1"/>
            <p:cNvSpPr/>
            <p:nvPr/>
          </p:nvSpPr>
          <p:spPr>
            <a:xfrm>
              <a:off x="1627188" y="0"/>
              <a:ext cx="1122363" cy="5329238"/>
            </a:xfrm>
            <a:custGeom>
              <a:rect b="b" l="l" r="r" t="t"/>
              <a:pathLst>
                <a:path extrusionOk="0" h="3357" w="70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8" name="Google Shape;8;p1"/>
            <p:cNvSpPr/>
            <p:nvPr/>
          </p:nvSpPr>
          <p:spPr>
            <a:xfrm>
              <a:off x="1320800" y="0"/>
              <a:ext cx="1117600" cy="5276850"/>
            </a:xfrm>
            <a:custGeom>
              <a:rect b="b" l="l" r="r" t="t"/>
              <a:pathLst>
                <a:path extrusionOk="0" h="3324" w="70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9" name="Google Shape;9;p1"/>
            <p:cNvSpPr/>
            <p:nvPr/>
          </p:nvSpPr>
          <p:spPr>
            <a:xfrm>
              <a:off x="1320800" y="5238750"/>
              <a:ext cx="1228725" cy="1619250"/>
            </a:xfrm>
            <a:custGeom>
              <a:rect b="b" l="l" r="r" t="t"/>
              <a:pathLst>
                <a:path extrusionOk="0" h="1020" w="774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10" name="Google Shape;10;p1"/>
            <p:cNvSpPr/>
            <p:nvPr/>
          </p:nvSpPr>
          <p:spPr>
            <a:xfrm>
              <a:off x="1627188" y="5291138"/>
              <a:ext cx="1495425" cy="1566863"/>
            </a:xfrm>
            <a:custGeom>
              <a:rect b="b" l="l" r="r" t="t"/>
              <a:pathLst>
                <a:path extrusionOk="0" h="987" w="942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B5982"/>
            </a:solidFill>
            <a:ln>
              <a:noFill/>
            </a:ln>
          </p:spPr>
        </p:sp>
        <p:sp>
          <p:nvSpPr>
            <p:cNvPr id="11" name="Google Shape;11;p1"/>
            <p:cNvSpPr/>
            <p:nvPr/>
          </p:nvSpPr>
          <p:spPr>
            <a:xfrm>
              <a:off x="1627188" y="5286375"/>
              <a:ext cx="2130425" cy="1571625"/>
            </a:xfrm>
            <a:custGeom>
              <a:rect b="b" l="l" r="r" t="t"/>
              <a:pathLst>
                <a:path extrusionOk="0" h="990" w="1342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1186C3"/>
            </a:solidFill>
            <a:ln>
              <a:noFill/>
            </a:ln>
          </p:spPr>
        </p:sp>
        <p:sp>
          <p:nvSpPr>
            <p:cNvPr id="12" name="Google Shape;12;p1"/>
            <p:cNvSpPr/>
            <p:nvPr/>
          </p:nvSpPr>
          <p:spPr>
            <a:xfrm>
              <a:off x="1320800" y="5238750"/>
              <a:ext cx="1695450" cy="1619250"/>
            </a:xfrm>
            <a:custGeom>
              <a:rect b="b" l="l" r="r" t="t"/>
              <a:pathLst>
                <a:path extrusionOk="0" h="1020" w="1068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</p:sp>
      </p:grpSp>
      <p:sp>
        <p:nvSpPr>
          <p:cNvPr id="13" name="Google Shape;13;p1"/>
          <p:cNvSpPr txBox="1"/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  <a:defRPr b="0" i="0" sz="4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" type="body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449580" lvl="0" marL="457200" marR="0" rtl="0" algn="l">
              <a:spcBef>
                <a:spcPts val="480"/>
              </a:spcBef>
              <a:spcAft>
                <a:spcPts val="0"/>
              </a:spcAft>
              <a:buClr>
                <a:srgbClr val="1186C3"/>
              </a:buClr>
              <a:buSzPts val="348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-412750" lvl="1" marL="914400" marR="0" rtl="0" algn="l">
              <a:spcBef>
                <a:spcPts val="600"/>
              </a:spcBef>
              <a:spcAft>
                <a:spcPts val="0"/>
              </a:spcAft>
              <a:buClr>
                <a:srgbClr val="1186C3"/>
              </a:buClr>
              <a:buSzPts val="29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-394335" lvl="2" marL="1371600" marR="0" rtl="0" algn="l">
              <a:spcBef>
                <a:spcPts val="600"/>
              </a:spcBef>
              <a:spcAft>
                <a:spcPts val="0"/>
              </a:spcAft>
              <a:buClr>
                <a:srgbClr val="1186C3"/>
              </a:buClr>
              <a:buSzPts val="261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-375919" lvl="3" marL="1828800" marR="0" rtl="0" algn="l">
              <a:spcBef>
                <a:spcPts val="600"/>
              </a:spcBef>
              <a:spcAft>
                <a:spcPts val="0"/>
              </a:spcAft>
              <a:buClr>
                <a:srgbClr val="1186C3"/>
              </a:buClr>
              <a:buSzPts val="232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-357504" lvl="4" marL="2286000" marR="0" rtl="0" algn="l">
              <a:spcBef>
                <a:spcPts val="600"/>
              </a:spcBef>
              <a:spcAft>
                <a:spcPts val="0"/>
              </a:spcAft>
              <a:buClr>
                <a:srgbClr val="1186C3"/>
              </a:buClr>
              <a:buSzPts val="203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-357504" lvl="5" marL="2743200" marR="0" rtl="0" algn="l">
              <a:spcBef>
                <a:spcPts val="600"/>
              </a:spcBef>
              <a:spcAft>
                <a:spcPts val="0"/>
              </a:spcAft>
              <a:buClr>
                <a:srgbClr val="1186C3"/>
              </a:buClr>
              <a:buSzPts val="203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-357504" lvl="6" marL="3200400" marR="0" rtl="0" algn="l">
              <a:spcBef>
                <a:spcPts val="600"/>
              </a:spcBef>
              <a:spcAft>
                <a:spcPts val="0"/>
              </a:spcAft>
              <a:buClr>
                <a:srgbClr val="1186C3"/>
              </a:buClr>
              <a:buSzPts val="203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-357504" lvl="7" marL="3657600" marR="0" rtl="0" algn="l">
              <a:spcBef>
                <a:spcPts val="600"/>
              </a:spcBef>
              <a:spcAft>
                <a:spcPts val="0"/>
              </a:spcAft>
              <a:buClr>
                <a:srgbClr val="1186C3"/>
              </a:buClr>
              <a:buSzPts val="203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-357504" lvl="8" marL="4114800" marR="0" rtl="0" algn="l">
              <a:spcBef>
                <a:spcPts val="600"/>
              </a:spcBef>
              <a:spcAft>
                <a:spcPts val="600"/>
              </a:spcAft>
              <a:buClr>
                <a:srgbClr val="1186C3"/>
              </a:buClr>
              <a:buSzPts val="203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15" name="Google Shape;15;p1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16" name="Google Shape;16;p1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17" name="Google Shape;17;p1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5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Relationship Id="rId4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Relationship Id="rId4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Relationship Id="rId4" Type="http://schemas.openxmlformats.org/officeDocument/2006/relationships/image" Target="../media/image2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Relationship Id="rId4" Type="http://schemas.openxmlformats.org/officeDocument/2006/relationships/image" Target="../media/image14.png"/><Relationship Id="rId5" Type="http://schemas.openxmlformats.org/officeDocument/2006/relationships/image" Target="../media/image18.png"/><Relationship Id="rId6" Type="http://schemas.openxmlformats.org/officeDocument/2006/relationships/image" Target="../media/image17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Relationship Id="rId4" Type="http://schemas.openxmlformats.org/officeDocument/2006/relationships/image" Target="../media/image20.png"/><Relationship Id="rId5" Type="http://schemas.openxmlformats.org/officeDocument/2006/relationships/image" Target="../media/image22.png"/><Relationship Id="rId6" Type="http://schemas.openxmlformats.org/officeDocument/2006/relationships/image" Target="../media/image3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Relationship Id="rId4" Type="http://schemas.openxmlformats.org/officeDocument/2006/relationships/image" Target="../media/image3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png"/><Relationship Id="rId4" Type="http://schemas.openxmlformats.org/officeDocument/2006/relationships/image" Target="../media/image2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.png"/><Relationship Id="rId4" Type="http://schemas.openxmlformats.org/officeDocument/2006/relationships/image" Target="../media/image2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1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.png"/><Relationship Id="rId4" Type="http://schemas.openxmlformats.org/officeDocument/2006/relationships/image" Target="../media/image2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.png"/><Relationship Id="rId4" Type="http://schemas.openxmlformats.org/officeDocument/2006/relationships/image" Target="../media/image23.png"/></Relationships>
</file>

<file path=ppt/slides/_rels/slide22.xml.rels><?xml version="1.0" encoding="UTF-8" standalone="yes"?><Relationships xmlns="http://schemas.openxmlformats.org/package/2006/relationships"><Relationship Id="rId11" Type="http://schemas.openxmlformats.org/officeDocument/2006/relationships/image" Target="../media/image31.png"/><Relationship Id="rId10" Type="http://schemas.openxmlformats.org/officeDocument/2006/relationships/image" Target="../media/image27.png"/><Relationship Id="rId13" Type="http://schemas.openxmlformats.org/officeDocument/2006/relationships/image" Target="../media/image47.png"/><Relationship Id="rId1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.png"/><Relationship Id="rId4" Type="http://schemas.openxmlformats.org/officeDocument/2006/relationships/image" Target="../media/image32.png"/><Relationship Id="rId9" Type="http://schemas.openxmlformats.org/officeDocument/2006/relationships/image" Target="../media/image36.png"/><Relationship Id="rId15" Type="http://schemas.openxmlformats.org/officeDocument/2006/relationships/image" Target="../media/image45.png"/><Relationship Id="rId14" Type="http://schemas.openxmlformats.org/officeDocument/2006/relationships/image" Target="../media/image41.png"/><Relationship Id="rId16" Type="http://schemas.openxmlformats.org/officeDocument/2006/relationships/image" Target="../media/image46.png"/><Relationship Id="rId5" Type="http://schemas.openxmlformats.org/officeDocument/2006/relationships/image" Target="../media/image66.png"/><Relationship Id="rId6" Type="http://schemas.openxmlformats.org/officeDocument/2006/relationships/image" Target="../media/image33.png"/><Relationship Id="rId7" Type="http://schemas.openxmlformats.org/officeDocument/2006/relationships/image" Target="../media/image42.png"/><Relationship Id="rId8" Type="http://schemas.openxmlformats.org/officeDocument/2006/relationships/image" Target="../media/image2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6" Type="http://schemas.openxmlformats.org/officeDocument/2006/relationships/image" Target="../media/image43.png"/><Relationship Id="rId7" Type="http://schemas.openxmlformats.org/officeDocument/2006/relationships/image" Target="../media/image50.png"/><Relationship Id="rId8" Type="http://schemas.openxmlformats.org/officeDocument/2006/relationships/image" Target="../media/image4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.png"/><Relationship Id="rId4" Type="http://schemas.openxmlformats.org/officeDocument/2006/relationships/image" Target="../media/image37.png"/><Relationship Id="rId5" Type="http://schemas.openxmlformats.org/officeDocument/2006/relationships/image" Target="../media/image40.png"/><Relationship Id="rId6" Type="http://schemas.openxmlformats.org/officeDocument/2006/relationships/image" Target="../media/image39.png"/><Relationship Id="rId7" Type="http://schemas.openxmlformats.org/officeDocument/2006/relationships/image" Target="../media/image49.png"/><Relationship Id="rId8" Type="http://schemas.openxmlformats.org/officeDocument/2006/relationships/image" Target="../media/image3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.png"/><Relationship Id="rId4" Type="http://schemas.openxmlformats.org/officeDocument/2006/relationships/image" Target="../media/image60.png"/><Relationship Id="rId5" Type="http://schemas.openxmlformats.org/officeDocument/2006/relationships/image" Target="../media/image5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.png"/><Relationship Id="rId4" Type="http://schemas.openxmlformats.org/officeDocument/2006/relationships/image" Target="../media/image5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.png"/><Relationship Id="rId4" Type="http://schemas.openxmlformats.org/officeDocument/2006/relationships/image" Target="../media/image48.png"/><Relationship Id="rId5" Type="http://schemas.openxmlformats.org/officeDocument/2006/relationships/image" Target="../media/image63.png"/><Relationship Id="rId6" Type="http://schemas.openxmlformats.org/officeDocument/2006/relationships/image" Target="../media/image5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.png"/><Relationship Id="rId4" Type="http://schemas.openxmlformats.org/officeDocument/2006/relationships/image" Target="../media/image5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.png"/><Relationship Id="rId4" Type="http://schemas.openxmlformats.org/officeDocument/2006/relationships/image" Target="../media/image55.png"/><Relationship Id="rId5" Type="http://schemas.openxmlformats.org/officeDocument/2006/relationships/image" Target="../media/image65.png"/><Relationship Id="rId6" Type="http://schemas.openxmlformats.org/officeDocument/2006/relationships/image" Target="../media/image5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.png"/><Relationship Id="rId4" Type="http://schemas.openxmlformats.org/officeDocument/2006/relationships/image" Target="../media/image5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.png"/><Relationship Id="rId4" Type="http://schemas.openxmlformats.org/officeDocument/2006/relationships/image" Target="../media/image62.png"/><Relationship Id="rId5" Type="http://schemas.openxmlformats.org/officeDocument/2006/relationships/image" Target="../media/image20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.png"/><Relationship Id="rId4" Type="http://schemas.openxmlformats.org/officeDocument/2006/relationships/image" Target="../media/image54.png"/><Relationship Id="rId5" Type="http://schemas.openxmlformats.org/officeDocument/2006/relationships/image" Target="../media/image20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.png"/><Relationship Id="rId4" Type="http://schemas.openxmlformats.org/officeDocument/2006/relationships/image" Target="../media/image20.png"/><Relationship Id="rId5" Type="http://schemas.openxmlformats.org/officeDocument/2006/relationships/image" Target="../media/image61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.png"/><Relationship Id="rId4" Type="http://schemas.openxmlformats.org/officeDocument/2006/relationships/image" Target="../media/image57.png"/><Relationship Id="rId5" Type="http://schemas.openxmlformats.org/officeDocument/2006/relationships/image" Target="../media/image20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.png"/><Relationship Id="rId4" Type="http://schemas.openxmlformats.org/officeDocument/2006/relationships/image" Target="../media/image64.png"/><Relationship Id="rId5" Type="http://schemas.openxmlformats.org/officeDocument/2006/relationships/image" Target="../media/image20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.png"/><Relationship Id="rId4" Type="http://schemas.openxmlformats.org/officeDocument/2006/relationships/image" Target="../media/image62.png"/><Relationship Id="rId5" Type="http://schemas.openxmlformats.org/officeDocument/2006/relationships/image" Target="../media/image20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5.png"/><Relationship Id="rId6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13.png"/><Relationship Id="rId5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19"/>
          <p:cNvPicPr preferRelativeResize="0"/>
          <p:nvPr/>
        </p:nvPicPr>
        <p:blipFill rotWithShape="1">
          <a:blip r:embed="rId4">
            <a:alphaModFix amt="35000"/>
          </a:blip>
          <a:srcRect b="1654" l="0" r="0" t="6508"/>
          <a:stretch/>
        </p:blipFill>
        <p:spPr>
          <a:xfrm>
            <a:off x="20" y="10"/>
            <a:ext cx="12207220" cy="685799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3" name="Google Shape;143;p19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144" name="Google Shape;144;p19"/>
            <p:cNvSpPr/>
            <p:nvPr/>
          </p:nvSpPr>
          <p:spPr>
            <a:xfrm>
              <a:off x="3367088" y="-4763"/>
              <a:ext cx="1063625" cy="2782888"/>
            </a:xfrm>
            <a:custGeom>
              <a:rect b="b" l="l" r="r" t="t"/>
              <a:pathLst>
                <a:path extrusionOk="0" h="1753" w="670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45" name="Google Shape;145;p19"/>
            <p:cNvSpPr/>
            <p:nvPr/>
          </p:nvSpPr>
          <p:spPr>
            <a:xfrm>
              <a:off x="2928938" y="-4763"/>
              <a:ext cx="1035050" cy="2673350"/>
            </a:xfrm>
            <a:custGeom>
              <a:rect b="b" l="l" r="r" t="t"/>
              <a:pathLst>
                <a:path extrusionOk="0" h="1684" w="652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146" name="Google Shape;146;p19"/>
            <p:cNvSpPr/>
            <p:nvPr/>
          </p:nvSpPr>
          <p:spPr>
            <a:xfrm>
              <a:off x="2928938" y="2582862"/>
              <a:ext cx="2693987" cy="4275138"/>
            </a:xfrm>
            <a:custGeom>
              <a:rect b="b" l="l" r="r" t="t"/>
              <a:pathLst>
                <a:path extrusionOk="0" h="2693" w="1697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147" name="Google Shape;147;p19"/>
            <p:cNvSpPr/>
            <p:nvPr/>
          </p:nvSpPr>
          <p:spPr>
            <a:xfrm>
              <a:off x="3371850" y="2692400"/>
              <a:ext cx="3332162" cy="4165600"/>
            </a:xfrm>
            <a:custGeom>
              <a:rect b="b" l="l" r="r" t="t"/>
              <a:pathLst>
                <a:path extrusionOk="0" h="2624" w="2099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rgbClr val="0B5982"/>
            </a:solidFill>
            <a:ln>
              <a:noFill/>
            </a:ln>
          </p:spPr>
        </p:sp>
        <p:sp>
          <p:nvSpPr>
            <p:cNvPr id="148" name="Google Shape;148;p19"/>
            <p:cNvSpPr/>
            <p:nvPr/>
          </p:nvSpPr>
          <p:spPr>
            <a:xfrm>
              <a:off x="3367088" y="2687637"/>
              <a:ext cx="4576762" cy="4170363"/>
            </a:xfrm>
            <a:custGeom>
              <a:rect b="b" l="l" r="r" t="t"/>
              <a:pathLst>
                <a:path extrusionOk="0" h="2627" w="2883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86C3"/>
            </a:solidFill>
            <a:ln>
              <a:noFill/>
            </a:ln>
          </p:spPr>
        </p:sp>
        <p:sp>
          <p:nvSpPr>
            <p:cNvPr id="149" name="Google Shape;149;p19"/>
            <p:cNvSpPr/>
            <p:nvPr/>
          </p:nvSpPr>
          <p:spPr>
            <a:xfrm>
              <a:off x="2928938" y="2578100"/>
              <a:ext cx="3584575" cy="4279900"/>
            </a:xfrm>
            <a:custGeom>
              <a:rect b="b" l="l" r="r" t="t"/>
              <a:pathLst>
                <a:path extrusionOk="0" h="2696" w="2258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</p:sp>
      </p:grpSp>
      <p:sp>
        <p:nvSpPr>
          <p:cNvPr id="150" name="Google Shape;150;p19"/>
          <p:cNvSpPr txBox="1"/>
          <p:nvPr>
            <p:ph type="ctrTitle"/>
          </p:nvPr>
        </p:nvSpPr>
        <p:spPr>
          <a:xfrm>
            <a:off x="6979537" y="2865484"/>
            <a:ext cx="4523486" cy="113078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6000"/>
              <a:buFont typeface="Corbel"/>
              <a:buNone/>
            </a:pPr>
            <a:r>
              <a:rPr b="1" lang="en-US">
                <a:solidFill>
                  <a:srgbClr val="8F8F8F"/>
                </a:solidFill>
              </a:rPr>
              <a:t>TECH</a:t>
            </a:r>
            <a:r>
              <a:rPr b="1" lang="en-US">
                <a:solidFill>
                  <a:srgbClr val="0B5982"/>
                </a:solidFill>
                <a:latin typeface="Arial"/>
                <a:ea typeface="Arial"/>
                <a:cs typeface="Arial"/>
                <a:sym typeface="Arial"/>
              </a:rPr>
              <a:t>CARE</a:t>
            </a:r>
            <a:endParaRPr/>
          </a:p>
        </p:txBody>
      </p:sp>
      <p:pic>
        <p:nvPicPr>
          <p:cNvPr descr="A close up of a logo&#10;&#10;Description automatically generated" id="151" name="Google Shape;151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712361" y="2225715"/>
            <a:ext cx="921152" cy="921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28"/>
          <p:cNvSpPr/>
          <p:nvPr/>
        </p:nvSpPr>
        <p:spPr>
          <a:xfrm>
            <a:off x="0" y="0"/>
            <a:ext cx="12188700" cy="6858000"/>
          </a:xfrm>
          <a:prstGeom prst="rect">
            <a:avLst/>
          </a:prstGeom>
          <a:gradFill>
            <a:gsLst>
              <a:gs pos="0">
                <a:srgbClr val="636363"/>
              </a:gs>
              <a:gs pos="100000">
                <a:schemeClr val="dk1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93" name="Google Shape;293;p28"/>
          <p:cNvSpPr/>
          <p:nvPr/>
        </p:nvSpPr>
        <p:spPr>
          <a:xfrm>
            <a:off x="1057083" y="0"/>
            <a:ext cx="11134917" cy="6858000"/>
          </a:xfrm>
          <a:custGeom>
            <a:rect b="b" l="l" r="r" t="t"/>
            <a:pathLst>
              <a:path extrusionOk="0" h="6858000" w="11134917">
                <a:moveTo>
                  <a:pt x="7627977" y="0"/>
                </a:moveTo>
                <a:lnTo>
                  <a:pt x="8129873" y="0"/>
                </a:lnTo>
                <a:lnTo>
                  <a:pt x="11134917" y="0"/>
                </a:lnTo>
                <a:lnTo>
                  <a:pt x="11134917" y="6858000"/>
                </a:lnTo>
                <a:lnTo>
                  <a:pt x="8129873" y="6858000"/>
                </a:lnTo>
                <a:lnTo>
                  <a:pt x="7627977" y="6858000"/>
                </a:lnTo>
                <a:lnTo>
                  <a:pt x="7627977" y="6857419"/>
                </a:lnTo>
                <a:lnTo>
                  <a:pt x="1921931" y="6850814"/>
                </a:lnTo>
                <a:lnTo>
                  <a:pt x="0" y="5325357"/>
                </a:lnTo>
                <a:lnTo>
                  <a:pt x="838199" y="7331"/>
                </a:lnTo>
                <a:lnTo>
                  <a:pt x="7627977" y="505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grpSp>
        <p:nvGrpSpPr>
          <p:cNvPr id="294" name="Google Shape;294;p28"/>
          <p:cNvGrpSpPr/>
          <p:nvPr/>
        </p:nvGrpSpPr>
        <p:grpSpPr>
          <a:xfrm>
            <a:off x="412025" y="0"/>
            <a:ext cx="2436813" cy="6858000"/>
            <a:chOff x="1320800" y="0"/>
            <a:chExt cx="2436813" cy="6858000"/>
          </a:xfrm>
        </p:grpSpPr>
        <p:sp>
          <p:nvSpPr>
            <p:cNvPr id="295" name="Google Shape;295;p28"/>
            <p:cNvSpPr/>
            <p:nvPr/>
          </p:nvSpPr>
          <p:spPr>
            <a:xfrm>
              <a:off x="1627188" y="0"/>
              <a:ext cx="1122362" cy="5329238"/>
            </a:xfrm>
            <a:custGeom>
              <a:rect b="b" l="l" r="r" t="t"/>
              <a:pathLst>
                <a:path extrusionOk="0" h="3357" w="70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96" name="Google Shape;296;p28"/>
            <p:cNvSpPr/>
            <p:nvPr/>
          </p:nvSpPr>
          <p:spPr>
            <a:xfrm>
              <a:off x="1320800" y="0"/>
              <a:ext cx="1117600" cy="5276850"/>
            </a:xfrm>
            <a:custGeom>
              <a:rect b="b" l="l" r="r" t="t"/>
              <a:pathLst>
                <a:path extrusionOk="0" h="3324" w="70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297" name="Google Shape;297;p28"/>
            <p:cNvSpPr/>
            <p:nvPr/>
          </p:nvSpPr>
          <p:spPr>
            <a:xfrm>
              <a:off x="1320800" y="5238750"/>
              <a:ext cx="1228725" cy="1619250"/>
            </a:xfrm>
            <a:custGeom>
              <a:rect b="b" l="l" r="r" t="t"/>
              <a:pathLst>
                <a:path extrusionOk="0" h="1020" w="774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298" name="Google Shape;298;p28"/>
            <p:cNvSpPr/>
            <p:nvPr/>
          </p:nvSpPr>
          <p:spPr>
            <a:xfrm>
              <a:off x="1627188" y="5291138"/>
              <a:ext cx="1495425" cy="1566863"/>
            </a:xfrm>
            <a:custGeom>
              <a:rect b="b" l="l" r="r" t="t"/>
              <a:pathLst>
                <a:path extrusionOk="0" h="987" w="942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B5982"/>
            </a:solidFill>
            <a:ln>
              <a:noFill/>
            </a:ln>
          </p:spPr>
        </p:sp>
        <p:sp>
          <p:nvSpPr>
            <p:cNvPr id="299" name="Google Shape;299;p28"/>
            <p:cNvSpPr/>
            <p:nvPr/>
          </p:nvSpPr>
          <p:spPr>
            <a:xfrm>
              <a:off x="1627188" y="5286375"/>
              <a:ext cx="2130425" cy="1571625"/>
            </a:xfrm>
            <a:custGeom>
              <a:rect b="b" l="l" r="r" t="t"/>
              <a:pathLst>
                <a:path extrusionOk="0" h="990" w="1342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1186C3"/>
            </a:solidFill>
            <a:ln>
              <a:noFill/>
            </a:ln>
          </p:spPr>
        </p:sp>
        <p:sp>
          <p:nvSpPr>
            <p:cNvPr id="300" name="Google Shape;300;p28"/>
            <p:cNvSpPr/>
            <p:nvPr/>
          </p:nvSpPr>
          <p:spPr>
            <a:xfrm>
              <a:off x="1320800" y="5238750"/>
              <a:ext cx="1695450" cy="1619250"/>
            </a:xfrm>
            <a:custGeom>
              <a:rect b="b" l="l" r="r" t="t"/>
              <a:pathLst>
                <a:path extrusionOk="0" h="1020" w="1068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</p:sp>
      </p:grpSp>
      <p:sp>
        <p:nvSpPr>
          <p:cNvPr id="301" name="Google Shape;301;p28"/>
          <p:cNvSpPr txBox="1"/>
          <p:nvPr>
            <p:ph type="title"/>
          </p:nvPr>
        </p:nvSpPr>
        <p:spPr>
          <a:xfrm>
            <a:off x="3696575" y="579675"/>
            <a:ext cx="2642700" cy="80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b="1" lang="en-US" sz="2800">
                <a:solidFill>
                  <a:srgbClr val="6D9EEB"/>
                </a:solidFill>
                <a:latin typeface="Arial"/>
                <a:ea typeface="Arial"/>
                <a:cs typeface="Arial"/>
                <a:sym typeface="Arial"/>
              </a:rPr>
              <a:t>EC-19 System</a:t>
            </a:r>
            <a:endParaRPr>
              <a:solidFill>
                <a:srgbClr val="6D9EE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" name="Google Shape;302;p28"/>
          <p:cNvSpPr txBox="1"/>
          <p:nvPr/>
        </p:nvSpPr>
        <p:spPr>
          <a:xfrm>
            <a:off x="1640075" y="1966949"/>
            <a:ext cx="6755700" cy="20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Médicos e enfermeiros terão acesso às informações coletadas para identificar se a temperatura e umidade das alas estão nos níveis adequados para maximizar o tratamento e minimizar os riscos de contaminação </a:t>
            </a:r>
            <a:endParaRPr sz="1800">
              <a:solidFill>
                <a:schemeClr val="dk1"/>
              </a:solidFill>
            </a:endParaRPr>
          </a:p>
          <a:p>
            <a:pPr indent="0" lvl="0" marL="0" marR="0" rtl="0" algn="just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02729"/>
              </a:solidFill>
            </a:endParaRPr>
          </a:p>
        </p:txBody>
      </p:sp>
      <p:pic>
        <p:nvPicPr>
          <p:cNvPr id="303" name="Google Shape;303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626426" y="1612513"/>
            <a:ext cx="2732675" cy="2732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29"/>
          <p:cNvSpPr/>
          <p:nvPr/>
        </p:nvSpPr>
        <p:spPr>
          <a:xfrm>
            <a:off x="0" y="0"/>
            <a:ext cx="12188700" cy="6858000"/>
          </a:xfrm>
          <a:prstGeom prst="rect">
            <a:avLst/>
          </a:prstGeom>
          <a:gradFill>
            <a:gsLst>
              <a:gs pos="0">
                <a:srgbClr val="636363"/>
              </a:gs>
              <a:gs pos="100000">
                <a:schemeClr val="dk1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09" name="Google Shape;309;p29"/>
          <p:cNvSpPr/>
          <p:nvPr/>
        </p:nvSpPr>
        <p:spPr>
          <a:xfrm>
            <a:off x="1057083" y="0"/>
            <a:ext cx="11134917" cy="6858000"/>
          </a:xfrm>
          <a:custGeom>
            <a:rect b="b" l="l" r="r" t="t"/>
            <a:pathLst>
              <a:path extrusionOk="0" h="6858000" w="11134917">
                <a:moveTo>
                  <a:pt x="7627977" y="0"/>
                </a:moveTo>
                <a:lnTo>
                  <a:pt x="8129873" y="0"/>
                </a:lnTo>
                <a:lnTo>
                  <a:pt x="11134917" y="0"/>
                </a:lnTo>
                <a:lnTo>
                  <a:pt x="11134917" y="6858000"/>
                </a:lnTo>
                <a:lnTo>
                  <a:pt x="8129873" y="6858000"/>
                </a:lnTo>
                <a:lnTo>
                  <a:pt x="7627977" y="6858000"/>
                </a:lnTo>
                <a:lnTo>
                  <a:pt x="7627977" y="6857419"/>
                </a:lnTo>
                <a:lnTo>
                  <a:pt x="1921931" y="6850814"/>
                </a:lnTo>
                <a:lnTo>
                  <a:pt x="0" y="5325357"/>
                </a:lnTo>
                <a:lnTo>
                  <a:pt x="838199" y="7331"/>
                </a:lnTo>
                <a:lnTo>
                  <a:pt x="7627977" y="505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grpSp>
        <p:nvGrpSpPr>
          <p:cNvPr id="310" name="Google Shape;310;p29"/>
          <p:cNvGrpSpPr/>
          <p:nvPr/>
        </p:nvGrpSpPr>
        <p:grpSpPr>
          <a:xfrm>
            <a:off x="412025" y="0"/>
            <a:ext cx="2436813" cy="6858000"/>
            <a:chOff x="1320800" y="0"/>
            <a:chExt cx="2436813" cy="6858000"/>
          </a:xfrm>
        </p:grpSpPr>
        <p:sp>
          <p:nvSpPr>
            <p:cNvPr id="311" name="Google Shape;311;p29"/>
            <p:cNvSpPr/>
            <p:nvPr/>
          </p:nvSpPr>
          <p:spPr>
            <a:xfrm>
              <a:off x="1627188" y="0"/>
              <a:ext cx="1122362" cy="5329238"/>
            </a:xfrm>
            <a:custGeom>
              <a:rect b="b" l="l" r="r" t="t"/>
              <a:pathLst>
                <a:path extrusionOk="0" h="3357" w="70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312" name="Google Shape;312;p29"/>
            <p:cNvSpPr/>
            <p:nvPr/>
          </p:nvSpPr>
          <p:spPr>
            <a:xfrm>
              <a:off x="1320800" y="0"/>
              <a:ext cx="1117600" cy="5276850"/>
            </a:xfrm>
            <a:custGeom>
              <a:rect b="b" l="l" r="r" t="t"/>
              <a:pathLst>
                <a:path extrusionOk="0" h="3324" w="70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313" name="Google Shape;313;p29"/>
            <p:cNvSpPr/>
            <p:nvPr/>
          </p:nvSpPr>
          <p:spPr>
            <a:xfrm>
              <a:off x="1320800" y="5238750"/>
              <a:ext cx="1228725" cy="1619250"/>
            </a:xfrm>
            <a:custGeom>
              <a:rect b="b" l="l" r="r" t="t"/>
              <a:pathLst>
                <a:path extrusionOk="0" h="1020" w="774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314" name="Google Shape;314;p29"/>
            <p:cNvSpPr/>
            <p:nvPr/>
          </p:nvSpPr>
          <p:spPr>
            <a:xfrm>
              <a:off x="1627188" y="5291138"/>
              <a:ext cx="1495425" cy="1566863"/>
            </a:xfrm>
            <a:custGeom>
              <a:rect b="b" l="l" r="r" t="t"/>
              <a:pathLst>
                <a:path extrusionOk="0" h="987" w="942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B5982"/>
            </a:solidFill>
            <a:ln>
              <a:noFill/>
            </a:ln>
          </p:spPr>
        </p:sp>
        <p:sp>
          <p:nvSpPr>
            <p:cNvPr id="315" name="Google Shape;315;p29"/>
            <p:cNvSpPr/>
            <p:nvPr/>
          </p:nvSpPr>
          <p:spPr>
            <a:xfrm>
              <a:off x="1627188" y="5286375"/>
              <a:ext cx="2130425" cy="1571625"/>
            </a:xfrm>
            <a:custGeom>
              <a:rect b="b" l="l" r="r" t="t"/>
              <a:pathLst>
                <a:path extrusionOk="0" h="990" w="1342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1186C3"/>
            </a:solidFill>
            <a:ln>
              <a:noFill/>
            </a:ln>
          </p:spPr>
        </p:sp>
        <p:sp>
          <p:nvSpPr>
            <p:cNvPr id="316" name="Google Shape;316;p29"/>
            <p:cNvSpPr/>
            <p:nvPr/>
          </p:nvSpPr>
          <p:spPr>
            <a:xfrm>
              <a:off x="1320800" y="5238750"/>
              <a:ext cx="1695450" cy="1619250"/>
            </a:xfrm>
            <a:custGeom>
              <a:rect b="b" l="l" r="r" t="t"/>
              <a:pathLst>
                <a:path extrusionOk="0" h="1020" w="1068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</p:sp>
      </p:grpSp>
      <p:pic>
        <p:nvPicPr>
          <p:cNvPr id="317" name="Google Shape;317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29"/>
          <p:cNvSpPr txBox="1"/>
          <p:nvPr>
            <p:ph type="title"/>
          </p:nvPr>
        </p:nvSpPr>
        <p:spPr>
          <a:xfrm>
            <a:off x="1586925" y="99975"/>
            <a:ext cx="3093900" cy="55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b="1" lang="en-US" sz="1800">
                <a:solidFill>
                  <a:srgbClr val="6D9EEB"/>
                </a:solidFill>
                <a:latin typeface="Arial"/>
                <a:ea typeface="Arial"/>
                <a:cs typeface="Arial"/>
                <a:sym typeface="Arial"/>
              </a:rPr>
              <a:t>Desenho de solução (HLD)</a:t>
            </a:r>
            <a:endParaRPr sz="1800">
              <a:solidFill>
                <a:srgbClr val="6D9EE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0"/>
          <p:cNvSpPr/>
          <p:nvPr/>
        </p:nvSpPr>
        <p:spPr>
          <a:xfrm>
            <a:off x="0" y="0"/>
            <a:ext cx="12188700" cy="6858000"/>
          </a:xfrm>
          <a:prstGeom prst="rect">
            <a:avLst/>
          </a:prstGeom>
          <a:gradFill>
            <a:gsLst>
              <a:gs pos="0">
                <a:srgbClr val="636363"/>
              </a:gs>
              <a:gs pos="100000">
                <a:schemeClr val="dk1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24" name="Google Shape;324;p30"/>
          <p:cNvSpPr/>
          <p:nvPr/>
        </p:nvSpPr>
        <p:spPr>
          <a:xfrm>
            <a:off x="1057083" y="0"/>
            <a:ext cx="11134917" cy="6858000"/>
          </a:xfrm>
          <a:custGeom>
            <a:rect b="b" l="l" r="r" t="t"/>
            <a:pathLst>
              <a:path extrusionOk="0" h="6858000" w="11134917">
                <a:moveTo>
                  <a:pt x="7627977" y="0"/>
                </a:moveTo>
                <a:lnTo>
                  <a:pt x="8129873" y="0"/>
                </a:lnTo>
                <a:lnTo>
                  <a:pt x="11134917" y="0"/>
                </a:lnTo>
                <a:lnTo>
                  <a:pt x="11134917" y="6858000"/>
                </a:lnTo>
                <a:lnTo>
                  <a:pt x="8129873" y="6858000"/>
                </a:lnTo>
                <a:lnTo>
                  <a:pt x="7627977" y="6858000"/>
                </a:lnTo>
                <a:lnTo>
                  <a:pt x="7627977" y="6857419"/>
                </a:lnTo>
                <a:lnTo>
                  <a:pt x="1921931" y="6850814"/>
                </a:lnTo>
                <a:lnTo>
                  <a:pt x="0" y="5325357"/>
                </a:lnTo>
                <a:lnTo>
                  <a:pt x="838199" y="7331"/>
                </a:lnTo>
                <a:lnTo>
                  <a:pt x="7627977" y="505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grpSp>
        <p:nvGrpSpPr>
          <p:cNvPr id="325" name="Google Shape;325;p30"/>
          <p:cNvGrpSpPr/>
          <p:nvPr/>
        </p:nvGrpSpPr>
        <p:grpSpPr>
          <a:xfrm>
            <a:off x="412025" y="0"/>
            <a:ext cx="2436813" cy="6858000"/>
            <a:chOff x="1320800" y="0"/>
            <a:chExt cx="2436813" cy="6858000"/>
          </a:xfrm>
        </p:grpSpPr>
        <p:sp>
          <p:nvSpPr>
            <p:cNvPr id="326" name="Google Shape;326;p30"/>
            <p:cNvSpPr/>
            <p:nvPr/>
          </p:nvSpPr>
          <p:spPr>
            <a:xfrm>
              <a:off x="1627188" y="0"/>
              <a:ext cx="1122362" cy="5329238"/>
            </a:xfrm>
            <a:custGeom>
              <a:rect b="b" l="l" r="r" t="t"/>
              <a:pathLst>
                <a:path extrusionOk="0" h="3357" w="70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327" name="Google Shape;327;p30"/>
            <p:cNvSpPr/>
            <p:nvPr/>
          </p:nvSpPr>
          <p:spPr>
            <a:xfrm>
              <a:off x="1320800" y="0"/>
              <a:ext cx="1117600" cy="5276850"/>
            </a:xfrm>
            <a:custGeom>
              <a:rect b="b" l="l" r="r" t="t"/>
              <a:pathLst>
                <a:path extrusionOk="0" h="3324" w="70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328" name="Google Shape;328;p30"/>
            <p:cNvSpPr/>
            <p:nvPr/>
          </p:nvSpPr>
          <p:spPr>
            <a:xfrm>
              <a:off x="1320800" y="5238750"/>
              <a:ext cx="1228725" cy="1619250"/>
            </a:xfrm>
            <a:custGeom>
              <a:rect b="b" l="l" r="r" t="t"/>
              <a:pathLst>
                <a:path extrusionOk="0" h="1020" w="774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329" name="Google Shape;329;p30"/>
            <p:cNvSpPr/>
            <p:nvPr/>
          </p:nvSpPr>
          <p:spPr>
            <a:xfrm>
              <a:off x="1627188" y="5291138"/>
              <a:ext cx="1495425" cy="1566863"/>
            </a:xfrm>
            <a:custGeom>
              <a:rect b="b" l="l" r="r" t="t"/>
              <a:pathLst>
                <a:path extrusionOk="0" h="987" w="942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B5982"/>
            </a:solidFill>
            <a:ln>
              <a:noFill/>
            </a:ln>
          </p:spPr>
        </p:sp>
        <p:sp>
          <p:nvSpPr>
            <p:cNvPr id="330" name="Google Shape;330;p30"/>
            <p:cNvSpPr/>
            <p:nvPr/>
          </p:nvSpPr>
          <p:spPr>
            <a:xfrm>
              <a:off x="1627188" y="5286375"/>
              <a:ext cx="2130425" cy="1571625"/>
            </a:xfrm>
            <a:custGeom>
              <a:rect b="b" l="l" r="r" t="t"/>
              <a:pathLst>
                <a:path extrusionOk="0" h="990" w="1342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1186C3"/>
            </a:solidFill>
            <a:ln>
              <a:noFill/>
            </a:ln>
          </p:spPr>
        </p:sp>
        <p:sp>
          <p:nvSpPr>
            <p:cNvPr id="331" name="Google Shape;331;p30"/>
            <p:cNvSpPr/>
            <p:nvPr/>
          </p:nvSpPr>
          <p:spPr>
            <a:xfrm>
              <a:off x="1320800" y="5238750"/>
              <a:ext cx="1695450" cy="1619250"/>
            </a:xfrm>
            <a:custGeom>
              <a:rect b="b" l="l" r="r" t="t"/>
              <a:pathLst>
                <a:path extrusionOk="0" h="1020" w="1068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</p:sp>
      </p:grpSp>
      <p:sp>
        <p:nvSpPr>
          <p:cNvPr id="332" name="Google Shape;332;p30"/>
          <p:cNvSpPr/>
          <p:nvPr/>
        </p:nvSpPr>
        <p:spPr>
          <a:xfrm>
            <a:off x="6967857" y="1510785"/>
            <a:ext cx="3739616" cy="3268327"/>
          </a:xfrm>
          <a:custGeom>
            <a:rect b="b" l="l" r="r" t="t"/>
            <a:pathLst>
              <a:path extrusionOk="0" h="2651787" w="2991693">
                <a:moveTo>
                  <a:pt x="853538" y="0"/>
                </a:moveTo>
                <a:cubicBezTo>
                  <a:pt x="2141030" y="0"/>
                  <a:pt x="2141030" y="0"/>
                  <a:pt x="2141030" y="0"/>
                </a:cubicBezTo>
                <a:cubicBezTo>
                  <a:pt x="2206170" y="0"/>
                  <a:pt x="2290471" y="45985"/>
                  <a:pt x="2324957" y="103466"/>
                </a:cubicBezTo>
                <a:cubicBezTo>
                  <a:pt x="2968702" y="1218596"/>
                  <a:pt x="2968702" y="1218596"/>
                  <a:pt x="2968702" y="1218596"/>
                </a:cubicBezTo>
                <a:cubicBezTo>
                  <a:pt x="2999357" y="1279909"/>
                  <a:pt x="2999357" y="1371878"/>
                  <a:pt x="2968702" y="1433192"/>
                </a:cubicBezTo>
                <a:cubicBezTo>
                  <a:pt x="2324957" y="2548321"/>
                  <a:pt x="2324957" y="2548321"/>
                  <a:pt x="2324957" y="2548321"/>
                </a:cubicBezTo>
                <a:cubicBezTo>
                  <a:pt x="2290471" y="2605803"/>
                  <a:pt x="2206170" y="2651787"/>
                  <a:pt x="2141030" y="2651787"/>
                </a:cubicBezTo>
                <a:lnTo>
                  <a:pt x="853538" y="2651787"/>
                </a:lnTo>
                <a:cubicBezTo>
                  <a:pt x="784566" y="2651787"/>
                  <a:pt x="700266" y="2605803"/>
                  <a:pt x="669612" y="2548321"/>
                </a:cubicBezTo>
                <a:cubicBezTo>
                  <a:pt x="25866" y="1433192"/>
                  <a:pt x="25866" y="1433192"/>
                  <a:pt x="25866" y="1433192"/>
                </a:cubicBezTo>
                <a:cubicBezTo>
                  <a:pt x="-8621" y="1371878"/>
                  <a:pt x="-8621" y="1279909"/>
                  <a:pt x="25866" y="1218596"/>
                </a:cubicBezTo>
                <a:cubicBezTo>
                  <a:pt x="669612" y="103466"/>
                  <a:pt x="669612" y="103466"/>
                  <a:pt x="669612" y="103466"/>
                </a:cubicBezTo>
                <a:cubicBezTo>
                  <a:pt x="700266" y="45985"/>
                  <a:pt x="784566" y="0"/>
                  <a:pt x="85353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3" name="Google Shape;333;p30"/>
          <p:cNvSpPr txBox="1"/>
          <p:nvPr/>
        </p:nvSpPr>
        <p:spPr>
          <a:xfrm>
            <a:off x="7368961" y="2226593"/>
            <a:ext cx="2894700" cy="1347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6D9EEB"/>
                </a:solidFill>
                <a:latin typeface="Calibri"/>
                <a:ea typeface="Calibri"/>
                <a:cs typeface="Calibri"/>
                <a:sym typeface="Calibri"/>
              </a:rPr>
              <a:t>Como</a:t>
            </a:r>
            <a:r>
              <a:rPr b="1" lang="en-US" sz="2800">
                <a:solidFill>
                  <a:srgbClr val="6D9EEB"/>
                </a:solidFill>
                <a:latin typeface="Proxima Nova"/>
                <a:ea typeface="Proxima Nova"/>
                <a:cs typeface="Proxima Nova"/>
                <a:sym typeface="Proxima Nova"/>
              </a:rPr>
              <a:t> funciona o sistema?</a:t>
            </a:r>
            <a:endParaRPr b="1" sz="2800">
              <a:solidFill>
                <a:srgbClr val="6D9EE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4" name="Google Shape;334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41613" y="1510788"/>
            <a:ext cx="3836425" cy="3836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1"/>
          <p:cNvSpPr/>
          <p:nvPr/>
        </p:nvSpPr>
        <p:spPr>
          <a:xfrm>
            <a:off x="0" y="0"/>
            <a:ext cx="12188700" cy="6858000"/>
          </a:xfrm>
          <a:prstGeom prst="rect">
            <a:avLst/>
          </a:prstGeom>
          <a:gradFill>
            <a:gsLst>
              <a:gs pos="0">
                <a:srgbClr val="636363"/>
              </a:gs>
              <a:gs pos="100000">
                <a:schemeClr val="dk1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40" name="Google Shape;340;p31"/>
          <p:cNvSpPr/>
          <p:nvPr/>
        </p:nvSpPr>
        <p:spPr>
          <a:xfrm>
            <a:off x="1057083" y="0"/>
            <a:ext cx="11134917" cy="6858000"/>
          </a:xfrm>
          <a:custGeom>
            <a:rect b="b" l="l" r="r" t="t"/>
            <a:pathLst>
              <a:path extrusionOk="0" h="6858000" w="11134917">
                <a:moveTo>
                  <a:pt x="7627977" y="0"/>
                </a:moveTo>
                <a:lnTo>
                  <a:pt x="8129873" y="0"/>
                </a:lnTo>
                <a:lnTo>
                  <a:pt x="11134917" y="0"/>
                </a:lnTo>
                <a:lnTo>
                  <a:pt x="11134917" y="6858000"/>
                </a:lnTo>
                <a:lnTo>
                  <a:pt x="8129873" y="6858000"/>
                </a:lnTo>
                <a:lnTo>
                  <a:pt x="7627977" y="6858000"/>
                </a:lnTo>
                <a:lnTo>
                  <a:pt x="7627977" y="6857419"/>
                </a:lnTo>
                <a:lnTo>
                  <a:pt x="1921931" y="6850814"/>
                </a:lnTo>
                <a:lnTo>
                  <a:pt x="0" y="5325357"/>
                </a:lnTo>
                <a:lnTo>
                  <a:pt x="838199" y="7331"/>
                </a:lnTo>
                <a:lnTo>
                  <a:pt x="7627977" y="505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grpSp>
        <p:nvGrpSpPr>
          <p:cNvPr id="341" name="Google Shape;341;p31"/>
          <p:cNvGrpSpPr/>
          <p:nvPr/>
        </p:nvGrpSpPr>
        <p:grpSpPr>
          <a:xfrm>
            <a:off x="412025" y="0"/>
            <a:ext cx="2436813" cy="6858000"/>
            <a:chOff x="1320800" y="0"/>
            <a:chExt cx="2436813" cy="6858000"/>
          </a:xfrm>
        </p:grpSpPr>
        <p:sp>
          <p:nvSpPr>
            <p:cNvPr id="342" name="Google Shape;342;p31"/>
            <p:cNvSpPr/>
            <p:nvPr/>
          </p:nvSpPr>
          <p:spPr>
            <a:xfrm>
              <a:off x="1627188" y="0"/>
              <a:ext cx="1122362" cy="5329238"/>
            </a:xfrm>
            <a:custGeom>
              <a:rect b="b" l="l" r="r" t="t"/>
              <a:pathLst>
                <a:path extrusionOk="0" h="3357" w="70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343" name="Google Shape;343;p31"/>
            <p:cNvSpPr/>
            <p:nvPr/>
          </p:nvSpPr>
          <p:spPr>
            <a:xfrm>
              <a:off x="1320800" y="0"/>
              <a:ext cx="1117600" cy="5276850"/>
            </a:xfrm>
            <a:custGeom>
              <a:rect b="b" l="l" r="r" t="t"/>
              <a:pathLst>
                <a:path extrusionOk="0" h="3324" w="70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344" name="Google Shape;344;p31"/>
            <p:cNvSpPr/>
            <p:nvPr/>
          </p:nvSpPr>
          <p:spPr>
            <a:xfrm>
              <a:off x="1320800" y="5238750"/>
              <a:ext cx="1228725" cy="1619250"/>
            </a:xfrm>
            <a:custGeom>
              <a:rect b="b" l="l" r="r" t="t"/>
              <a:pathLst>
                <a:path extrusionOk="0" h="1020" w="774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345" name="Google Shape;345;p31"/>
            <p:cNvSpPr/>
            <p:nvPr/>
          </p:nvSpPr>
          <p:spPr>
            <a:xfrm>
              <a:off x="1627188" y="5291138"/>
              <a:ext cx="1495425" cy="1566863"/>
            </a:xfrm>
            <a:custGeom>
              <a:rect b="b" l="l" r="r" t="t"/>
              <a:pathLst>
                <a:path extrusionOk="0" h="987" w="942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B5982"/>
            </a:solidFill>
            <a:ln>
              <a:noFill/>
            </a:ln>
          </p:spPr>
        </p:sp>
        <p:sp>
          <p:nvSpPr>
            <p:cNvPr id="346" name="Google Shape;346;p31"/>
            <p:cNvSpPr/>
            <p:nvPr/>
          </p:nvSpPr>
          <p:spPr>
            <a:xfrm>
              <a:off x="1627188" y="5286375"/>
              <a:ext cx="2130425" cy="1571625"/>
            </a:xfrm>
            <a:custGeom>
              <a:rect b="b" l="l" r="r" t="t"/>
              <a:pathLst>
                <a:path extrusionOk="0" h="990" w="1342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1186C3"/>
            </a:solidFill>
            <a:ln>
              <a:noFill/>
            </a:ln>
          </p:spPr>
        </p:sp>
        <p:sp>
          <p:nvSpPr>
            <p:cNvPr id="347" name="Google Shape;347;p31"/>
            <p:cNvSpPr/>
            <p:nvPr/>
          </p:nvSpPr>
          <p:spPr>
            <a:xfrm>
              <a:off x="1320800" y="5238750"/>
              <a:ext cx="1695450" cy="1619250"/>
            </a:xfrm>
            <a:custGeom>
              <a:rect b="b" l="l" r="r" t="t"/>
              <a:pathLst>
                <a:path extrusionOk="0" h="1020" w="1068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</p:sp>
      </p:grpSp>
      <p:sp>
        <p:nvSpPr>
          <p:cNvPr id="348" name="Google Shape;348;p31"/>
          <p:cNvSpPr txBox="1"/>
          <p:nvPr>
            <p:ph type="title"/>
          </p:nvPr>
        </p:nvSpPr>
        <p:spPr>
          <a:xfrm>
            <a:off x="4956100" y="177075"/>
            <a:ext cx="33369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</a:pPr>
            <a:r>
              <a:rPr b="1" lang="en-US" sz="2800">
                <a:solidFill>
                  <a:srgbClr val="3C78D8"/>
                </a:solidFill>
                <a:latin typeface="Arial"/>
                <a:ea typeface="Arial"/>
                <a:cs typeface="Arial"/>
                <a:sym typeface="Arial"/>
              </a:rPr>
              <a:t>Equipe do projeto</a:t>
            </a:r>
            <a:endParaRPr sz="2800">
              <a:solidFill>
                <a:srgbClr val="3C78D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9" name="Google Shape;349;p31"/>
          <p:cNvSpPr txBox="1"/>
          <p:nvPr/>
        </p:nvSpPr>
        <p:spPr>
          <a:xfrm>
            <a:off x="3270375" y="1395858"/>
            <a:ext cx="6755700" cy="9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800">
                <a:solidFill>
                  <a:schemeClr val="dk1"/>
                </a:solidFill>
              </a:rPr>
              <a:t>Lorem</a:t>
            </a:r>
            <a:endParaRPr sz="1800">
              <a:solidFill>
                <a:schemeClr val="dk1"/>
              </a:solidFill>
            </a:endParaRPr>
          </a:p>
          <a:p>
            <a:pPr indent="0" lvl="0" marL="0" marR="0" rtl="0" algn="just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02729"/>
              </a:solidFill>
            </a:endParaRPr>
          </a:p>
        </p:txBody>
      </p:sp>
      <p:sp>
        <p:nvSpPr>
          <p:cNvPr id="350" name="Google Shape;350;p31"/>
          <p:cNvSpPr txBox="1"/>
          <p:nvPr>
            <p:ph type="title"/>
          </p:nvPr>
        </p:nvSpPr>
        <p:spPr>
          <a:xfrm>
            <a:off x="3107775" y="786463"/>
            <a:ext cx="25233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</a:pPr>
            <a:r>
              <a:rPr b="1" lang="en-US" sz="1500">
                <a:solidFill>
                  <a:srgbClr val="3C78D8"/>
                </a:solidFill>
                <a:latin typeface="Arial"/>
                <a:ea typeface="Arial"/>
                <a:cs typeface="Arial"/>
                <a:sym typeface="Arial"/>
              </a:rPr>
              <a:t>Guilherme Alves Ferreira</a:t>
            </a:r>
            <a:endParaRPr sz="1500">
              <a:solidFill>
                <a:srgbClr val="3C78D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1" name="Google Shape;351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24050" y="544650"/>
            <a:ext cx="1283725" cy="176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379800" y="2754425"/>
            <a:ext cx="1526925" cy="1517125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31"/>
          <p:cNvSpPr txBox="1"/>
          <p:nvPr/>
        </p:nvSpPr>
        <p:spPr>
          <a:xfrm>
            <a:off x="3806700" y="3124925"/>
            <a:ext cx="6573000" cy="9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800">
                <a:solidFill>
                  <a:schemeClr val="dk1"/>
                </a:solidFill>
              </a:rPr>
              <a:t>Atuou como PO da equipe, desenvolveu a página de contato e de cadastro, ajudou a alinhar as APIs do projeto com a equipe.</a:t>
            </a:r>
            <a:endParaRPr sz="1800">
              <a:solidFill>
                <a:schemeClr val="dk1"/>
              </a:solidFill>
            </a:endParaRPr>
          </a:p>
          <a:p>
            <a:pPr indent="0" lvl="0" marL="0" marR="0" rtl="0" algn="just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02729"/>
              </a:solidFill>
            </a:endParaRPr>
          </a:p>
        </p:txBody>
      </p:sp>
      <p:sp>
        <p:nvSpPr>
          <p:cNvPr id="354" name="Google Shape;354;p31"/>
          <p:cNvSpPr txBox="1"/>
          <p:nvPr>
            <p:ph type="title"/>
          </p:nvPr>
        </p:nvSpPr>
        <p:spPr>
          <a:xfrm>
            <a:off x="7587025" y="2754425"/>
            <a:ext cx="27147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</a:pPr>
            <a:r>
              <a:rPr b="1" lang="en-US" sz="1500">
                <a:solidFill>
                  <a:srgbClr val="3C78D8"/>
                </a:solidFill>
                <a:latin typeface="Arial"/>
                <a:ea typeface="Arial"/>
                <a:cs typeface="Arial"/>
                <a:sym typeface="Arial"/>
              </a:rPr>
              <a:t>Guilherme Gomes Barboza</a:t>
            </a:r>
            <a:endParaRPr sz="1500">
              <a:solidFill>
                <a:srgbClr val="3C78D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5" name="Google Shape;355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501400" y="409352"/>
            <a:ext cx="1283725" cy="2038866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31"/>
          <p:cNvSpPr txBox="1"/>
          <p:nvPr/>
        </p:nvSpPr>
        <p:spPr>
          <a:xfrm>
            <a:off x="8699800" y="845600"/>
            <a:ext cx="16800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rgbClr val="4A86E8"/>
                </a:solidFill>
              </a:rPr>
              <a:t>Rafael Rocha</a:t>
            </a:r>
            <a:endParaRPr b="1" sz="1500">
              <a:solidFill>
                <a:srgbClr val="4A86E8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32"/>
          <p:cNvSpPr/>
          <p:nvPr/>
        </p:nvSpPr>
        <p:spPr>
          <a:xfrm>
            <a:off x="0" y="0"/>
            <a:ext cx="12188700" cy="6858000"/>
          </a:xfrm>
          <a:prstGeom prst="rect">
            <a:avLst/>
          </a:prstGeom>
          <a:gradFill>
            <a:gsLst>
              <a:gs pos="0">
                <a:srgbClr val="636363"/>
              </a:gs>
              <a:gs pos="100000">
                <a:schemeClr val="dk1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62" name="Google Shape;362;p32"/>
          <p:cNvSpPr/>
          <p:nvPr/>
        </p:nvSpPr>
        <p:spPr>
          <a:xfrm>
            <a:off x="1057083" y="0"/>
            <a:ext cx="11134917" cy="6858000"/>
          </a:xfrm>
          <a:custGeom>
            <a:rect b="b" l="l" r="r" t="t"/>
            <a:pathLst>
              <a:path extrusionOk="0" h="6858000" w="11134917">
                <a:moveTo>
                  <a:pt x="7627977" y="0"/>
                </a:moveTo>
                <a:lnTo>
                  <a:pt x="8129873" y="0"/>
                </a:lnTo>
                <a:lnTo>
                  <a:pt x="11134917" y="0"/>
                </a:lnTo>
                <a:lnTo>
                  <a:pt x="11134917" y="6858000"/>
                </a:lnTo>
                <a:lnTo>
                  <a:pt x="8129873" y="6858000"/>
                </a:lnTo>
                <a:lnTo>
                  <a:pt x="7627977" y="6858000"/>
                </a:lnTo>
                <a:lnTo>
                  <a:pt x="7627977" y="6857419"/>
                </a:lnTo>
                <a:lnTo>
                  <a:pt x="1921931" y="6850814"/>
                </a:lnTo>
                <a:lnTo>
                  <a:pt x="0" y="5325357"/>
                </a:lnTo>
                <a:lnTo>
                  <a:pt x="838199" y="7331"/>
                </a:lnTo>
                <a:lnTo>
                  <a:pt x="7627977" y="505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grpSp>
        <p:nvGrpSpPr>
          <p:cNvPr id="363" name="Google Shape;363;p32"/>
          <p:cNvGrpSpPr/>
          <p:nvPr/>
        </p:nvGrpSpPr>
        <p:grpSpPr>
          <a:xfrm>
            <a:off x="412025" y="0"/>
            <a:ext cx="2436813" cy="6858000"/>
            <a:chOff x="1320800" y="0"/>
            <a:chExt cx="2436813" cy="6858000"/>
          </a:xfrm>
        </p:grpSpPr>
        <p:sp>
          <p:nvSpPr>
            <p:cNvPr id="364" name="Google Shape;364;p32"/>
            <p:cNvSpPr/>
            <p:nvPr/>
          </p:nvSpPr>
          <p:spPr>
            <a:xfrm>
              <a:off x="1627188" y="0"/>
              <a:ext cx="1122362" cy="5329238"/>
            </a:xfrm>
            <a:custGeom>
              <a:rect b="b" l="l" r="r" t="t"/>
              <a:pathLst>
                <a:path extrusionOk="0" h="3357" w="70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365" name="Google Shape;365;p32"/>
            <p:cNvSpPr/>
            <p:nvPr/>
          </p:nvSpPr>
          <p:spPr>
            <a:xfrm>
              <a:off x="1320800" y="0"/>
              <a:ext cx="1117600" cy="5276850"/>
            </a:xfrm>
            <a:custGeom>
              <a:rect b="b" l="l" r="r" t="t"/>
              <a:pathLst>
                <a:path extrusionOk="0" h="3324" w="70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366" name="Google Shape;366;p32"/>
            <p:cNvSpPr/>
            <p:nvPr/>
          </p:nvSpPr>
          <p:spPr>
            <a:xfrm>
              <a:off x="1320800" y="5238750"/>
              <a:ext cx="1228725" cy="1619250"/>
            </a:xfrm>
            <a:custGeom>
              <a:rect b="b" l="l" r="r" t="t"/>
              <a:pathLst>
                <a:path extrusionOk="0" h="1020" w="774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367" name="Google Shape;367;p32"/>
            <p:cNvSpPr/>
            <p:nvPr/>
          </p:nvSpPr>
          <p:spPr>
            <a:xfrm>
              <a:off x="1627188" y="5291138"/>
              <a:ext cx="1495425" cy="1566863"/>
            </a:xfrm>
            <a:custGeom>
              <a:rect b="b" l="l" r="r" t="t"/>
              <a:pathLst>
                <a:path extrusionOk="0" h="987" w="942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B5982"/>
            </a:solidFill>
            <a:ln>
              <a:noFill/>
            </a:ln>
          </p:spPr>
        </p:sp>
        <p:sp>
          <p:nvSpPr>
            <p:cNvPr id="368" name="Google Shape;368;p32"/>
            <p:cNvSpPr/>
            <p:nvPr/>
          </p:nvSpPr>
          <p:spPr>
            <a:xfrm>
              <a:off x="1627188" y="5286375"/>
              <a:ext cx="2130425" cy="1571625"/>
            </a:xfrm>
            <a:custGeom>
              <a:rect b="b" l="l" r="r" t="t"/>
              <a:pathLst>
                <a:path extrusionOk="0" h="990" w="1342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1186C3"/>
            </a:solidFill>
            <a:ln>
              <a:noFill/>
            </a:ln>
          </p:spPr>
        </p:sp>
        <p:sp>
          <p:nvSpPr>
            <p:cNvPr id="369" name="Google Shape;369;p32"/>
            <p:cNvSpPr/>
            <p:nvPr/>
          </p:nvSpPr>
          <p:spPr>
            <a:xfrm>
              <a:off x="1320800" y="5238750"/>
              <a:ext cx="1695450" cy="1619250"/>
            </a:xfrm>
            <a:custGeom>
              <a:rect b="b" l="l" r="r" t="t"/>
              <a:pathLst>
                <a:path extrusionOk="0" h="1020" w="1068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</p:sp>
      </p:grpSp>
      <p:sp>
        <p:nvSpPr>
          <p:cNvPr id="370" name="Google Shape;370;p32"/>
          <p:cNvSpPr txBox="1"/>
          <p:nvPr>
            <p:ph type="title"/>
          </p:nvPr>
        </p:nvSpPr>
        <p:spPr>
          <a:xfrm>
            <a:off x="4143988" y="207050"/>
            <a:ext cx="49611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</a:pPr>
            <a:r>
              <a:rPr b="1" lang="en-US" sz="2800">
                <a:solidFill>
                  <a:srgbClr val="3C78D8"/>
                </a:solidFill>
                <a:latin typeface="Arial"/>
                <a:ea typeface="Arial"/>
                <a:cs typeface="Arial"/>
                <a:sym typeface="Arial"/>
              </a:rPr>
              <a:t>Metodologia e ferramenta</a:t>
            </a:r>
            <a:endParaRPr sz="2800">
              <a:solidFill>
                <a:srgbClr val="3C78D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1" name="Google Shape;371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830575" y="440400"/>
            <a:ext cx="1686975" cy="168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88875" y="3212800"/>
            <a:ext cx="5531876" cy="307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47325" y="1212975"/>
            <a:ext cx="2871075" cy="2871075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p32"/>
          <p:cNvSpPr txBox="1"/>
          <p:nvPr/>
        </p:nvSpPr>
        <p:spPr>
          <a:xfrm>
            <a:off x="2130963" y="4084050"/>
            <a:ext cx="25038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US" sz="1800">
                <a:solidFill>
                  <a:schemeClr val="dk1"/>
                </a:solidFill>
              </a:rPr>
              <a:t>Gestão do projeto</a:t>
            </a:r>
            <a:endParaRPr b="1" sz="1800">
              <a:solidFill>
                <a:schemeClr val="dk1"/>
              </a:solidFill>
            </a:endParaRPr>
          </a:p>
          <a:p>
            <a:pPr indent="0" lvl="0" marL="0" marR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202729"/>
              </a:solidFill>
            </a:endParaRPr>
          </a:p>
        </p:txBody>
      </p:sp>
      <p:sp>
        <p:nvSpPr>
          <p:cNvPr id="375" name="Google Shape;375;p32"/>
          <p:cNvSpPr txBox="1"/>
          <p:nvPr/>
        </p:nvSpPr>
        <p:spPr>
          <a:xfrm>
            <a:off x="1334775" y="4651375"/>
            <a:ext cx="4133100" cy="12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marR="0" rtl="0" algn="just"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1800"/>
              <a:buChar char="●"/>
            </a:pPr>
            <a:r>
              <a:rPr b="1" lang="en-US" sz="1800">
                <a:solidFill>
                  <a:schemeClr val="dk1"/>
                </a:solidFill>
              </a:rPr>
              <a:t>Experiências positivas</a:t>
            </a:r>
            <a:endParaRPr b="1" sz="1800">
              <a:solidFill>
                <a:schemeClr val="dk1"/>
              </a:solidFill>
            </a:endParaRPr>
          </a:p>
          <a:p>
            <a:pPr indent="-342900" lvl="0" marL="457200" marR="0" rtl="0" algn="just"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1800"/>
              <a:buChar char="●"/>
            </a:pPr>
            <a:r>
              <a:rPr b="1" lang="en-US" sz="1800">
                <a:solidFill>
                  <a:schemeClr val="dk1"/>
                </a:solidFill>
              </a:rPr>
              <a:t>Experiências negativas</a:t>
            </a:r>
            <a:endParaRPr b="1" sz="1800">
              <a:solidFill>
                <a:schemeClr val="dk1"/>
              </a:solidFill>
            </a:endParaRPr>
          </a:p>
          <a:p>
            <a:pPr indent="-342900" lvl="0" marL="457200" marR="0" rtl="0" algn="just"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1800"/>
              <a:buChar char="●"/>
            </a:pPr>
            <a:r>
              <a:rPr b="1" lang="en-US" sz="1800">
                <a:solidFill>
                  <a:schemeClr val="dk1"/>
                </a:solidFill>
              </a:rPr>
              <a:t>Como </a:t>
            </a:r>
            <a:r>
              <a:rPr b="1" lang="en-US" sz="1800">
                <a:solidFill>
                  <a:schemeClr val="dk1"/>
                </a:solidFill>
              </a:rPr>
              <a:t>administramos </a:t>
            </a:r>
            <a:r>
              <a:rPr b="1" lang="en-US" sz="1800">
                <a:solidFill>
                  <a:schemeClr val="dk1"/>
                </a:solidFill>
              </a:rPr>
              <a:t>conflitos e problemas</a:t>
            </a:r>
            <a:endParaRPr b="1"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33"/>
          <p:cNvSpPr/>
          <p:nvPr/>
        </p:nvSpPr>
        <p:spPr>
          <a:xfrm>
            <a:off x="0" y="0"/>
            <a:ext cx="12188700" cy="6858000"/>
          </a:xfrm>
          <a:prstGeom prst="rect">
            <a:avLst/>
          </a:prstGeom>
          <a:gradFill>
            <a:gsLst>
              <a:gs pos="0">
                <a:srgbClr val="636363"/>
              </a:gs>
              <a:gs pos="100000">
                <a:schemeClr val="dk1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81" name="Google Shape;381;p33"/>
          <p:cNvSpPr/>
          <p:nvPr/>
        </p:nvSpPr>
        <p:spPr>
          <a:xfrm>
            <a:off x="1057083" y="0"/>
            <a:ext cx="11134917" cy="6858000"/>
          </a:xfrm>
          <a:custGeom>
            <a:rect b="b" l="l" r="r" t="t"/>
            <a:pathLst>
              <a:path extrusionOk="0" h="6858000" w="11134917">
                <a:moveTo>
                  <a:pt x="7627977" y="0"/>
                </a:moveTo>
                <a:lnTo>
                  <a:pt x="8129873" y="0"/>
                </a:lnTo>
                <a:lnTo>
                  <a:pt x="11134917" y="0"/>
                </a:lnTo>
                <a:lnTo>
                  <a:pt x="11134917" y="6858000"/>
                </a:lnTo>
                <a:lnTo>
                  <a:pt x="8129873" y="6858000"/>
                </a:lnTo>
                <a:lnTo>
                  <a:pt x="7627977" y="6858000"/>
                </a:lnTo>
                <a:lnTo>
                  <a:pt x="7627977" y="6857419"/>
                </a:lnTo>
                <a:lnTo>
                  <a:pt x="1921931" y="6850814"/>
                </a:lnTo>
                <a:lnTo>
                  <a:pt x="0" y="5325357"/>
                </a:lnTo>
                <a:lnTo>
                  <a:pt x="838199" y="7331"/>
                </a:lnTo>
                <a:lnTo>
                  <a:pt x="7627977" y="505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grpSp>
        <p:nvGrpSpPr>
          <p:cNvPr id="382" name="Google Shape;382;p33"/>
          <p:cNvGrpSpPr/>
          <p:nvPr/>
        </p:nvGrpSpPr>
        <p:grpSpPr>
          <a:xfrm>
            <a:off x="412025" y="0"/>
            <a:ext cx="2436813" cy="6858000"/>
            <a:chOff x="1320800" y="0"/>
            <a:chExt cx="2436813" cy="6858000"/>
          </a:xfrm>
        </p:grpSpPr>
        <p:sp>
          <p:nvSpPr>
            <p:cNvPr id="383" name="Google Shape;383;p33"/>
            <p:cNvSpPr/>
            <p:nvPr/>
          </p:nvSpPr>
          <p:spPr>
            <a:xfrm>
              <a:off x="1627188" y="0"/>
              <a:ext cx="1122362" cy="5329238"/>
            </a:xfrm>
            <a:custGeom>
              <a:rect b="b" l="l" r="r" t="t"/>
              <a:pathLst>
                <a:path extrusionOk="0" h="3357" w="70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384" name="Google Shape;384;p33"/>
            <p:cNvSpPr/>
            <p:nvPr/>
          </p:nvSpPr>
          <p:spPr>
            <a:xfrm>
              <a:off x="1320800" y="0"/>
              <a:ext cx="1117600" cy="5276850"/>
            </a:xfrm>
            <a:custGeom>
              <a:rect b="b" l="l" r="r" t="t"/>
              <a:pathLst>
                <a:path extrusionOk="0" h="3324" w="70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385" name="Google Shape;385;p33"/>
            <p:cNvSpPr/>
            <p:nvPr/>
          </p:nvSpPr>
          <p:spPr>
            <a:xfrm>
              <a:off x="1320800" y="5238750"/>
              <a:ext cx="1228725" cy="1619250"/>
            </a:xfrm>
            <a:custGeom>
              <a:rect b="b" l="l" r="r" t="t"/>
              <a:pathLst>
                <a:path extrusionOk="0" h="1020" w="774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386" name="Google Shape;386;p33"/>
            <p:cNvSpPr/>
            <p:nvPr/>
          </p:nvSpPr>
          <p:spPr>
            <a:xfrm>
              <a:off x="1627188" y="5291138"/>
              <a:ext cx="1495425" cy="1566863"/>
            </a:xfrm>
            <a:custGeom>
              <a:rect b="b" l="l" r="r" t="t"/>
              <a:pathLst>
                <a:path extrusionOk="0" h="987" w="942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B5982"/>
            </a:solidFill>
            <a:ln>
              <a:noFill/>
            </a:ln>
          </p:spPr>
        </p:sp>
        <p:sp>
          <p:nvSpPr>
            <p:cNvPr id="387" name="Google Shape;387;p33"/>
            <p:cNvSpPr/>
            <p:nvPr/>
          </p:nvSpPr>
          <p:spPr>
            <a:xfrm>
              <a:off x="1627188" y="5286375"/>
              <a:ext cx="2130425" cy="1571625"/>
            </a:xfrm>
            <a:custGeom>
              <a:rect b="b" l="l" r="r" t="t"/>
              <a:pathLst>
                <a:path extrusionOk="0" h="990" w="1342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1186C3"/>
            </a:solidFill>
            <a:ln>
              <a:noFill/>
            </a:ln>
          </p:spPr>
        </p:sp>
        <p:sp>
          <p:nvSpPr>
            <p:cNvPr id="388" name="Google Shape;388;p33"/>
            <p:cNvSpPr/>
            <p:nvPr/>
          </p:nvSpPr>
          <p:spPr>
            <a:xfrm>
              <a:off x="1320800" y="5238750"/>
              <a:ext cx="1695450" cy="1619250"/>
            </a:xfrm>
            <a:custGeom>
              <a:rect b="b" l="l" r="r" t="t"/>
              <a:pathLst>
                <a:path extrusionOk="0" h="1020" w="1068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</p:sp>
      </p:grpSp>
      <p:pic>
        <p:nvPicPr>
          <p:cNvPr id="389" name="Google Shape;389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06850" y="1013598"/>
            <a:ext cx="10294974" cy="4830800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33"/>
          <p:cNvSpPr txBox="1"/>
          <p:nvPr>
            <p:ph type="title"/>
          </p:nvPr>
        </p:nvSpPr>
        <p:spPr>
          <a:xfrm>
            <a:off x="5010983" y="207050"/>
            <a:ext cx="32271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</a:pPr>
            <a:r>
              <a:rPr b="1" lang="en-US" sz="2800">
                <a:solidFill>
                  <a:srgbClr val="3C78D8"/>
                </a:solidFill>
                <a:latin typeface="Arial"/>
                <a:ea typeface="Arial"/>
                <a:cs typeface="Arial"/>
                <a:sym typeface="Arial"/>
              </a:rPr>
              <a:t>Backlog e sprints</a:t>
            </a:r>
            <a:endParaRPr sz="2800">
              <a:solidFill>
                <a:srgbClr val="3C78D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34"/>
          <p:cNvSpPr/>
          <p:nvPr/>
        </p:nvSpPr>
        <p:spPr>
          <a:xfrm>
            <a:off x="0" y="0"/>
            <a:ext cx="12188700" cy="6858000"/>
          </a:xfrm>
          <a:prstGeom prst="rect">
            <a:avLst/>
          </a:prstGeom>
          <a:gradFill>
            <a:gsLst>
              <a:gs pos="0">
                <a:srgbClr val="636363"/>
              </a:gs>
              <a:gs pos="100000">
                <a:schemeClr val="dk1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96" name="Google Shape;396;p34"/>
          <p:cNvSpPr/>
          <p:nvPr/>
        </p:nvSpPr>
        <p:spPr>
          <a:xfrm>
            <a:off x="1057083" y="0"/>
            <a:ext cx="11134917" cy="6858000"/>
          </a:xfrm>
          <a:custGeom>
            <a:rect b="b" l="l" r="r" t="t"/>
            <a:pathLst>
              <a:path extrusionOk="0" h="6858000" w="11134917">
                <a:moveTo>
                  <a:pt x="7627977" y="0"/>
                </a:moveTo>
                <a:lnTo>
                  <a:pt x="8129873" y="0"/>
                </a:lnTo>
                <a:lnTo>
                  <a:pt x="11134917" y="0"/>
                </a:lnTo>
                <a:lnTo>
                  <a:pt x="11134917" y="6858000"/>
                </a:lnTo>
                <a:lnTo>
                  <a:pt x="8129873" y="6858000"/>
                </a:lnTo>
                <a:lnTo>
                  <a:pt x="7627977" y="6858000"/>
                </a:lnTo>
                <a:lnTo>
                  <a:pt x="7627977" y="6857419"/>
                </a:lnTo>
                <a:lnTo>
                  <a:pt x="1921931" y="6850814"/>
                </a:lnTo>
                <a:lnTo>
                  <a:pt x="0" y="5325357"/>
                </a:lnTo>
                <a:lnTo>
                  <a:pt x="838199" y="7331"/>
                </a:lnTo>
                <a:lnTo>
                  <a:pt x="7627977" y="505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grpSp>
        <p:nvGrpSpPr>
          <p:cNvPr id="397" name="Google Shape;397;p34"/>
          <p:cNvGrpSpPr/>
          <p:nvPr/>
        </p:nvGrpSpPr>
        <p:grpSpPr>
          <a:xfrm>
            <a:off x="412025" y="0"/>
            <a:ext cx="2436813" cy="6858000"/>
            <a:chOff x="1320800" y="0"/>
            <a:chExt cx="2436813" cy="6858000"/>
          </a:xfrm>
        </p:grpSpPr>
        <p:sp>
          <p:nvSpPr>
            <p:cNvPr id="398" name="Google Shape;398;p34"/>
            <p:cNvSpPr/>
            <p:nvPr/>
          </p:nvSpPr>
          <p:spPr>
            <a:xfrm>
              <a:off x="1627188" y="0"/>
              <a:ext cx="1122362" cy="5329238"/>
            </a:xfrm>
            <a:custGeom>
              <a:rect b="b" l="l" r="r" t="t"/>
              <a:pathLst>
                <a:path extrusionOk="0" h="3357" w="70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399" name="Google Shape;399;p34"/>
            <p:cNvSpPr/>
            <p:nvPr/>
          </p:nvSpPr>
          <p:spPr>
            <a:xfrm>
              <a:off x="1320800" y="0"/>
              <a:ext cx="1117600" cy="5276850"/>
            </a:xfrm>
            <a:custGeom>
              <a:rect b="b" l="l" r="r" t="t"/>
              <a:pathLst>
                <a:path extrusionOk="0" h="3324" w="70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400" name="Google Shape;400;p34"/>
            <p:cNvSpPr/>
            <p:nvPr/>
          </p:nvSpPr>
          <p:spPr>
            <a:xfrm>
              <a:off x="1320800" y="5238750"/>
              <a:ext cx="1228725" cy="1619250"/>
            </a:xfrm>
            <a:custGeom>
              <a:rect b="b" l="l" r="r" t="t"/>
              <a:pathLst>
                <a:path extrusionOk="0" h="1020" w="774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401" name="Google Shape;401;p34"/>
            <p:cNvSpPr/>
            <p:nvPr/>
          </p:nvSpPr>
          <p:spPr>
            <a:xfrm>
              <a:off x="1627188" y="5291138"/>
              <a:ext cx="1495425" cy="1566863"/>
            </a:xfrm>
            <a:custGeom>
              <a:rect b="b" l="l" r="r" t="t"/>
              <a:pathLst>
                <a:path extrusionOk="0" h="987" w="942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B5982"/>
            </a:solidFill>
            <a:ln>
              <a:noFill/>
            </a:ln>
          </p:spPr>
        </p:sp>
        <p:sp>
          <p:nvSpPr>
            <p:cNvPr id="402" name="Google Shape;402;p34"/>
            <p:cNvSpPr/>
            <p:nvPr/>
          </p:nvSpPr>
          <p:spPr>
            <a:xfrm>
              <a:off x="1627188" y="5286375"/>
              <a:ext cx="2130425" cy="1571625"/>
            </a:xfrm>
            <a:custGeom>
              <a:rect b="b" l="l" r="r" t="t"/>
              <a:pathLst>
                <a:path extrusionOk="0" h="990" w="1342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1186C3"/>
            </a:solidFill>
            <a:ln>
              <a:noFill/>
            </a:ln>
          </p:spPr>
        </p:sp>
        <p:sp>
          <p:nvSpPr>
            <p:cNvPr id="403" name="Google Shape;403;p34"/>
            <p:cNvSpPr/>
            <p:nvPr/>
          </p:nvSpPr>
          <p:spPr>
            <a:xfrm>
              <a:off x="1320800" y="5238750"/>
              <a:ext cx="1695450" cy="1619250"/>
            </a:xfrm>
            <a:custGeom>
              <a:rect b="b" l="l" r="r" t="t"/>
              <a:pathLst>
                <a:path extrusionOk="0" h="1020" w="1068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</p:sp>
      </p:grpSp>
      <p:sp>
        <p:nvSpPr>
          <p:cNvPr id="404" name="Google Shape;404;p34"/>
          <p:cNvSpPr txBox="1"/>
          <p:nvPr>
            <p:ph type="title"/>
          </p:nvPr>
        </p:nvSpPr>
        <p:spPr>
          <a:xfrm>
            <a:off x="4614088" y="197725"/>
            <a:ext cx="40209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</a:pPr>
            <a:r>
              <a:rPr b="1" lang="en-US" sz="2800">
                <a:solidFill>
                  <a:srgbClr val="3C78D8"/>
                </a:solidFill>
                <a:latin typeface="Arial"/>
                <a:ea typeface="Arial"/>
                <a:cs typeface="Arial"/>
                <a:sym typeface="Arial"/>
              </a:rPr>
              <a:t>Mapeamento de riscos</a:t>
            </a:r>
            <a:endParaRPr sz="2800">
              <a:solidFill>
                <a:srgbClr val="3C78D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405" name="Google Shape;405;p34"/>
          <p:cNvGraphicFramePr/>
          <p:nvPr/>
        </p:nvGraphicFramePr>
        <p:xfrm>
          <a:off x="1734875" y="15893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{B2C33536-F91C-45EE-B5A6-2B3CC7CD7AEE}</a:tableStyleId>
              </a:tblPr>
              <a:tblGrid>
                <a:gridCol w="627175"/>
                <a:gridCol w="2381525"/>
                <a:gridCol w="872950"/>
                <a:gridCol w="610200"/>
                <a:gridCol w="813625"/>
                <a:gridCol w="932275"/>
                <a:gridCol w="3042600"/>
                <a:gridCol w="1084825"/>
              </a:tblGrid>
              <a:tr h="2413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ID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EAAA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Descrição do risco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EAAA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Probabilidade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EAAA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Impacto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EAAA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Fator de risco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EAAA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Ação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EAAA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Como?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EAAA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Grau do risco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EAAAA"/>
                    </a:solidFill>
                  </a:tcPr>
                </a:tc>
              </a:tr>
              <a:tr h="2413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Perder um integrante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Mitigar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Redistribuição das tarefas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Moderado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</a:tr>
              <a:tr h="2413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Dificuldade de comunicação entre a equipe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Mitigar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Organizando reuniões com o grupo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Moderado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</a:tr>
              <a:tr h="2413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Falta de comprometimento com as entregas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Evitar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Feedback da equipe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Intolerável</a:t>
                      </a:r>
                      <a:endParaRPr sz="11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0000"/>
                    </a:solidFill>
                  </a:tcPr>
                </a:tc>
              </a:tr>
              <a:tr h="2413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Escopo não está claro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Mitigar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Organizando reuniões com o grupo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Moderado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</a:tr>
              <a:tr h="2413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Política que não permite contratar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Mitigar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Integração dos participantes no projeto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Moderado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</a:tr>
              <a:tr h="2413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Ferramenta nova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Mitigar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Organizando reuniões com o grupo e pesquisas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Moderado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</a:tr>
              <a:tr h="2413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Legislação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Evitar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Pesquisar sobre a legislação de cada país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Intolerável</a:t>
                      </a:r>
                      <a:endParaRPr sz="11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0000"/>
                    </a:solidFill>
                  </a:tcPr>
                </a:tc>
              </a:tr>
              <a:tr h="2413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Atraso em aprovações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Evitar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Rever a metodologia utilizada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Intolerável</a:t>
                      </a:r>
                      <a:endParaRPr sz="11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0000"/>
                    </a:solidFill>
                  </a:tcPr>
                </a:tc>
              </a:tr>
              <a:tr h="2413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Variação do preço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Mitigar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Possuir o(s) mesmo(s) fornecedor(s) e estudar o cliente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Moderado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</a:tr>
              <a:tr h="2413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Orçamento restrito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Mitigar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Definir o escopo e arquitetura do projeto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Moderado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</a:tr>
              <a:tr h="2413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Variação cambial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Mitigar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Pesquisas individuais para cada país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Moderado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35"/>
          <p:cNvSpPr/>
          <p:nvPr/>
        </p:nvSpPr>
        <p:spPr>
          <a:xfrm>
            <a:off x="0" y="0"/>
            <a:ext cx="12188700" cy="6858000"/>
          </a:xfrm>
          <a:prstGeom prst="rect">
            <a:avLst/>
          </a:prstGeom>
          <a:gradFill>
            <a:gsLst>
              <a:gs pos="0">
                <a:srgbClr val="636363"/>
              </a:gs>
              <a:gs pos="100000">
                <a:schemeClr val="dk1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411" name="Google Shape;411;p35"/>
          <p:cNvSpPr/>
          <p:nvPr/>
        </p:nvSpPr>
        <p:spPr>
          <a:xfrm>
            <a:off x="1057083" y="0"/>
            <a:ext cx="11134917" cy="6858000"/>
          </a:xfrm>
          <a:custGeom>
            <a:rect b="b" l="l" r="r" t="t"/>
            <a:pathLst>
              <a:path extrusionOk="0" h="6858000" w="11134917">
                <a:moveTo>
                  <a:pt x="7627977" y="0"/>
                </a:moveTo>
                <a:lnTo>
                  <a:pt x="8129873" y="0"/>
                </a:lnTo>
                <a:lnTo>
                  <a:pt x="11134917" y="0"/>
                </a:lnTo>
                <a:lnTo>
                  <a:pt x="11134917" y="6858000"/>
                </a:lnTo>
                <a:lnTo>
                  <a:pt x="8129873" y="6858000"/>
                </a:lnTo>
                <a:lnTo>
                  <a:pt x="7627977" y="6858000"/>
                </a:lnTo>
                <a:lnTo>
                  <a:pt x="7627977" y="6857419"/>
                </a:lnTo>
                <a:lnTo>
                  <a:pt x="1921931" y="6850814"/>
                </a:lnTo>
                <a:lnTo>
                  <a:pt x="0" y="5325357"/>
                </a:lnTo>
                <a:lnTo>
                  <a:pt x="838199" y="7331"/>
                </a:lnTo>
                <a:lnTo>
                  <a:pt x="7627977" y="505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grpSp>
        <p:nvGrpSpPr>
          <p:cNvPr id="412" name="Google Shape;412;p35"/>
          <p:cNvGrpSpPr/>
          <p:nvPr/>
        </p:nvGrpSpPr>
        <p:grpSpPr>
          <a:xfrm>
            <a:off x="412025" y="0"/>
            <a:ext cx="2436813" cy="6858000"/>
            <a:chOff x="1320800" y="0"/>
            <a:chExt cx="2436813" cy="6858000"/>
          </a:xfrm>
        </p:grpSpPr>
        <p:sp>
          <p:nvSpPr>
            <p:cNvPr id="413" name="Google Shape;413;p35"/>
            <p:cNvSpPr/>
            <p:nvPr/>
          </p:nvSpPr>
          <p:spPr>
            <a:xfrm>
              <a:off x="1627188" y="0"/>
              <a:ext cx="1122362" cy="5329238"/>
            </a:xfrm>
            <a:custGeom>
              <a:rect b="b" l="l" r="r" t="t"/>
              <a:pathLst>
                <a:path extrusionOk="0" h="3357" w="70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414" name="Google Shape;414;p35"/>
            <p:cNvSpPr/>
            <p:nvPr/>
          </p:nvSpPr>
          <p:spPr>
            <a:xfrm>
              <a:off x="1320800" y="0"/>
              <a:ext cx="1117600" cy="5276850"/>
            </a:xfrm>
            <a:custGeom>
              <a:rect b="b" l="l" r="r" t="t"/>
              <a:pathLst>
                <a:path extrusionOk="0" h="3324" w="70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415" name="Google Shape;415;p35"/>
            <p:cNvSpPr/>
            <p:nvPr/>
          </p:nvSpPr>
          <p:spPr>
            <a:xfrm>
              <a:off x="1320800" y="5238750"/>
              <a:ext cx="1228725" cy="1619250"/>
            </a:xfrm>
            <a:custGeom>
              <a:rect b="b" l="l" r="r" t="t"/>
              <a:pathLst>
                <a:path extrusionOk="0" h="1020" w="774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416" name="Google Shape;416;p35"/>
            <p:cNvSpPr/>
            <p:nvPr/>
          </p:nvSpPr>
          <p:spPr>
            <a:xfrm>
              <a:off x="1627188" y="5291138"/>
              <a:ext cx="1495425" cy="1566863"/>
            </a:xfrm>
            <a:custGeom>
              <a:rect b="b" l="l" r="r" t="t"/>
              <a:pathLst>
                <a:path extrusionOk="0" h="987" w="942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B5982"/>
            </a:solidFill>
            <a:ln>
              <a:noFill/>
            </a:ln>
          </p:spPr>
        </p:sp>
        <p:sp>
          <p:nvSpPr>
            <p:cNvPr id="417" name="Google Shape;417;p35"/>
            <p:cNvSpPr/>
            <p:nvPr/>
          </p:nvSpPr>
          <p:spPr>
            <a:xfrm>
              <a:off x="1627188" y="5286375"/>
              <a:ext cx="2130425" cy="1571625"/>
            </a:xfrm>
            <a:custGeom>
              <a:rect b="b" l="l" r="r" t="t"/>
              <a:pathLst>
                <a:path extrusionOk="0" h="990" w="1342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1186C3"/>
            </a:solidFill>
            <a:ln>
              <a:noFill/>
            </a:ln>
          </p:spPr>
        </p:sp>
        <p:sp>
          <p:nvSpPr>
            <p:cNvPr id="418" name="Google Shape;418;p35"/>
            <p:cNvSpPr/>
            <p:nvPr/>
          </p:nvSpPr>
          <p:spPr>
            <a:xfrm>
              <a:off x="1320800" y="5238750"/>
              <a:ext cx="1695450" cy="1619250"/>
            </a:xfrm>
            <a:custGeom>
              <a:rect b="b" l="l" r="r" t="t"/>
              <a:pathLst>
                <a:path extrusionOk="0" h="1020" w="1068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</p:sp>
      </p:grpSp>
      <p:sp>
        <p:nvSpPr>
          <p:cNvPr id="419" name="Google Shape;419;p35"/>
          <p:cNvSpPr/>
          <p:nvPr/>
        </p:nvSpPr>
        <p:spPr>
          <a:xfrm>
            <a:off x="6967857" y="1510785"/>
            <a:ext cx="3739616" cy="3268327"/>
          </a:xfrm>
          <a:custGeom>
            <a:rect b="b" l="l" r="r" t="t"/>
            <a:pathLst>
              <a:path extrusionOk="0" h="2651787" w="2991693">
                <a:moveTo>
                  <a:pt x="853538" y="0"/>
                </a:moveTo>
                <a:cubicBezTo>
                  <a:pt x="2141030" y="0"/>
                  <a:pt x="2141030" y="0"/>
                  <a:pt x="2141030" y="0"/>
                </a:cubicBezTo>
                <a:cubicBezTo>
                  <a:pt x="2206170" y="0"/>
                  <a:pt x="2290471" y="45985"/>
                  <a:pt x="2324957" y="103466"/>
                </a:cubicBezTo>
                <a:cubicBezTo>
                  <a:pt x="2968702" y="1218596"/>
                  <a:pt x="2968702" y="1218596"/>
                  <a:pt x="2968702" y="1218596"/>
                </a:cubicBezTo>
                <a:cubicBezTo>
                  <a:pt x="2999357" y="1279909"/>
                  <a:pt x="2999357" y="1371878"/>
                  <a:pt x="2968702" y="1433192"/>
                </a:cubicBezTo>
                <a:cubicBezTo>
                  <a:pt x="2324957" y="2548321"/>
                  <a:pt x="2324957" y="2548321"/>
                  <a:pt x="2324957" y="2548321"/>
                </a:cubicBezTo>
                <a:cubicBezTo>
                  <a:pt x="2290471" y="2605803"/>
                  <a:pt x="2206170" y="2651787"/>
                  <a:pt x="2141030" y="2651787"/>
                </a:cubicBezTo>
                <a:lnTo>
                  <a:pt x="853538" y="2651787"/>
                </a:lnTo>
                <a:cubicBezTo>
                  <a:pt x="784566" y="2651787"/>
                  <a:pt x="700266" y="2605803"/>
                  <a:pt x="669612" y="2548321"/>
                </a:cubicBezTo>
                <a:cubicBezTo>
                  <a:pt x="25866" y="1433192"/>
                  <a:pt x="25866" y="1433192"/>
                  <a:pt x="25866" y="1433192"/>
                </a:cubicBezTo>
                <a:cubicBezTo>
                  <a:pt x="-8621" y="1371878"/>
                  <a:pt x="-8621" y="1279909"/>
                  <a:pt x="25866" y="1218596"/>
                </a:cubicBezTo>
                <a:cubicBezTo>
                  <a:pt x="669612" y="103466"/>
                  <a:pt x="669612" y="103466"/>
                  <a:pt x="669612" y="103466"/>
                </a:cubicBezTo>
                <a:cubicBezTo>
                  <a:pt x="700266" y="45985"/>
                  <a:pt x="784566" y="0"/>
                  <a:pt x="85353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0" name="Google Shape;420;p35"/>
          <p:cNvSpPr txBox="1"/>
          <p:nvPr/>
        </p:nvSpPr>
        <p:spPr>
          <a:xfrm>
            <a:off x="7368961" y="2226593"/>
            <a:ext cx="2894700" cy="1347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6D9EEB"/>
                </a:solidFill>
                <a:latin typeface="Calibri"/>
                <a:ea typeface="Calibri"/>
                <a:cs typeface="Calibri"/>
                <a:sym typeface="Calibri"/>
              </a:rPr>
              <a:t>Desenvolvimento do projeto</a:t>
            </a:r>
            <a:endParaRPr b="1" sz="2800">
              <a:solidFill>
                <a:srgbClr val="6D9EE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21" name="Google Shape;421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22025" y="1559200"/>
            <a:ext cx="3599325" cy="359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36"/>
          <p:cNvSpPr/>
          <p:nvPr/>
        </p:nvSpPr>
        <p:spPr>
          <a:xfrm>
            <a:off x="0" y="0"/>
            <a:ext cx="12188700" cy="6858000"/>
          </a:xfrm>
          <a:prstGeom prst="rect">
            <a:avLst/>
          </a:prstGeom>
          <a:gradFill>
            <a:gsLst>
              <a:gs pos="0">
                <a:srgbClr val="636363"/>
              </a:gs>
              <a:gs pos="100000">
                <a:schemeClr val="dk1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427" name="Google Shape;427;p36"/>
          <p:cNvSpPr/>
          <p:nvPr/>
        </p:nvSpPr>
        <p:spPr>
          <a:xfrm>
            <a:off x="1057083" y="0"/>
            <a:ext cx="11134917" cy="6858000"/>
          </a:xfrm>
          <a:custGeom>
            <a:rect b="b" l="l" r="r" t="t"/>
            <a:pathLst>
              <a:path extrusionOk="0" h="6858000" w="11134917">
                <a:moveTo>
                  <a:pt x="7627977" y="0"/>
                </a:moveTo>
                <a:lnTo>
                  <a:pt x="8129873" y="0"/>
                </a:lnTo>
                <a:lnTo>
                  <a:pt x="11134917" y="0"/>
                </a:lnTo>
                <a:lnTo>
                  <a:pt x="11134917" y="6858000"/>
                </a:lnTo>
                <a:lnTo>
                  <a:pt x="8129873" y="6858000"/>
                </a:lnTo>
                <a:lnTo>
                  <a:pt x="7627977" y="6858000"/>
                </a:lnTo>
                <a:lnTo>
                  <a:pt x="7627977" y="6857419"/>
                </a:lnTo>
                <a:lnTo>
                  <a:pt x="1921931" y="6850814"/>
                </a:lnTo>
                <a:lnTo>
                  <a:pt x="0" y="5325357"/>
                </a:lnTo>
                <a:lnTo>
                  <a:pt x="838199" y="7331"/>
                </a:lnTo>
                <a:lnTo>
                  <a:pt x="7627977" y="505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grpSp>
        <p:nvGrpSpPr>
          <p:cNvPr id="428" name="Google Shape;428;p36"/>
          <p:cNvGrpSpPr/>
          <p:nvPr/>
        </p:nvGrpSpPr>
        <p:grpSpPr>
          <a:xfrm>
            <a:off x="412025" y="0"/>
            <a:ext cx="2436813" cy="6858000"/>
            <a:chOff x="1320800" y="0"/>
            <a:chExt cx="2436813" cy="6858000"/>
          </a:xfrm>
        </p:grpSpPr>
        <p:sp>
          <p:nvSpPr>
            <p:cNvPr id="429" name="Google Shape;429;p36"/>
            <p:cNvSpPr/>
            <p:nvPr/>
          </p:nvSpPr>
          <p:spPr>
            <a:xfrm>
              <a:off x="1627188" y="0"/>
              <a:ext cx="1122362" cy="5329238"/>
            </a:xfrm>
            <a:custGeom>
              <a:rect b="b" l="l" r="r" t="t"/>
              <a:pathLst>
                <a:path extrusionOk="0" h="3357" w="70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430" name="Google Shape;430;p36"/>
            <p:cNvSpPr/>
            <p:nvPr/>
          </p:nvSpPr>
          <p:spPr>
            <a:xfrm>
              <a:off x="1320800" y="0"/>
              <a:ext cx="1117600" cy="5276850"/>
            </a:xfrm>
            <a:custGeom>
              <a:rect b="b" l="l" r="r" t="t"/>
              <a:pathLst>
                <a:path extrusionOk="0" h="3324" w="70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431" name="Google Shape;431;p36"/>
            <p:cNvSpPr/>
            <p:nvPr/>
          </p:nvSpPr>
          <p:spPr>
            <a:xfrm>
              <a:off x="1320800" y="5238750"/>
              <a:ext cx="1228725" cy="1619250"/>
            </a:xfrm>
            <a:custGeom>
              <a:rect b="b" l="l" r="r" t="t"/>
              <a:pathLst>
                <a:path extrusionOk="0" h="1020" w="774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432" name="Google Shape;432;p36"/>
            <p:cNvSpPr/>
            <p:nvPr/>
          </p:nvSpPr>
          <p:spPr>
            <a:xfrm>
              <a:off x="1627188" y="5291138"/>
              <a:ext cx="1495425" cy="1566863"/>
            </a:xfrm>
            <a:custGeom>
              <a:rect b="b" l="l" r="r" t="t"/>
              <a:pathLst>
                <a:path extrusionOk="0" h="987" w="942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B5982"/>
            </a:solidFill>
            <a:ln>
              <a:noFill/>
            </a:ln>
          </p:spPr>
        </p:sp>
        <p:sp>
          <p:nvSpPr>
            <p:cNvPr id="433" name="Google Shape;433;p36"/>
            <p:cNvSpPr/>
            <p:nvPr/>
          </p:nvSpPr>
          <p:spPr>
            <a:xfrm>
              <a:off x="1627188" y="5286375"/>
              <a:ext cx="2130425" cy="1571625"/>
            </a:xfrm>
            <a:custGeom>
              <a:rect b="b" l="l" r="r" t="t"/>
              <a:pathLst>
                <a:path extrusionOk="0" h="990" w="1342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1186C3"/>
            </a:solidFill>
            <a:ln>
              <a:noFill/>
            </a:ln>
          </p:spPr>
        </p:sp>
        <p:sp>
          <p:nvSpPr>
            <p:cNvPr id="434" name="Google Shape;434;p36"/>
            <p:cNvSpPr/>
            <p:nvPr/>
          </p:nvSpPr>
          <p:spPr>
            <a:xfrm>
              <a:off x="1320800" y="5238750"/>
              <a:ext cx="1695450" cy="1619250"/>
            </a:xfrm>
            <a:custGeom>
              <a:rect b="b" l="l" r="r" t="t"/>
              <a:pathLst>
                <a:path extrusionOk="0" h="1020" w="1068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</p:sp>
      </p:grpSp>
      <p:pic>
        <p:nvPicPr>
          <p:cNvPr id="435" name="Google Shape;435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36" name="Google Shape;436;p36"/>
          <p:cNvSpPr txBox="1"/>
          <p:nvPr>
            <p:ph type="title"/>
          </p:nvPr>
        </p:nvSpPr>
        <p:spPr>
          <a:xfrm>
            <a:off x="8324950" y="549850"/>
            <a:ext cx="4001400" cy="55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b="1" lang="en-US" sz="1800">
                <a:solidFill>
                  <a:srgbClr val="6D9EEB"/>
                </a:solidFill>
                <a:latin typeface="Arial"/>
                <a:ea typeface="Arial"/>
                <a:cs typeface="Arial"/>
                <a:sym typeface="Arial"/>
              </a:rPr>
              <a:t>Desenho de solução técnica (LLD)</a:t>
            </a:r>
            <a:endParaRPr sz="1800">
              <a:solidFill>
                <a:srgbClr val="6D9EE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37"/>
          <p:cNvSpPr/>
          <p:nvPr/>
        </p:nvSpPr>
        <p:spPr>
          <a:xfrm>
            <a:off x="0" y="0"/>
            <a:ext cx="12188700" cy="6858000"/>
          </a:xfrm>
          <a:prstGeom prst="rect">
            <a:avLst/>
          </a:prstGeom>
          <a:gradFill>
            <a:gsLst>
              <a:gs pos="0">
                <a:srgbClr val="636363"/>
              </a:gs>
              <a:gs pos="100000">
                <a:schemeClr val="dk1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442" name="Google Shape;442;p37"/>
          <p:cNvSpPr/>
          <p:nvPr/>
        </p:nvSpPr>
        <p:spPr>
          <a:xfrm>
            <a:off x="1057083" y="0"/>
            <a:ext cx="11134917" cy="6858000"/>
          </a:xfrm>
          <a:custGeom>
            <a:rect b="b" l="l" r="r" t="t"/>
            <a:pathLst>
              <a:path extrusionOk="0" h="6858000" w="11134917">
                <a:moveTo>
                  <a:pt x="7627977" y="0"/>
                </a:moveTo>
                <a:lnTo>
                  <a:pt x="8129873" y="0"/>
                </a:lnTo>
                <a:lnTo>
                  <a:pt x="11134917" y="0"/>
                </a:lnTo>
                <a:lnTo>
                  <a:pt x="11134917" y="6858000"/>
                </a:lnTo>
                <a:lnTo>
                  <a:pt x="8129873" y="6858000"/>
                </a:lnTo>
                <a:lnTo>
                  <a:pt x="7627977" y="6858000"/>
                </a:lnTo>
                <a:lnTo>
                  <a:pt x="7627977" y="6857419"/>
                </a:lnTo>
                <a:lnTo>
                  <a:pt x="1921931" y="6850814"/>
                </a:lnTo>
                <a:lnTo>
                  <a:pt x="0" y="5325357"/>
                </a:lnTo>
                <a:lnTo>
                  <a:pt x="838199" y="7331"/>
                </a:lnTo>
                <a:lnTo>
                  <a:pt x="7627977" y="505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grpSp>
        <p:nvGrpSpPr>
          <p:cNvPr id="443" name="Google Shape;443;p37"/>
          <p:cNvGrpSpPr/>
          <p:nvPr/>
        </p:nvGrpSpPr>
        <p:grpSpPr>
          <a:xfrm>
            <a:off x="412025" y="0"/>
            <a:ext cx="2436813" cy="6858000"/>
            <a:chOff x="1320800" y="0"/>
            <a:chExt cx="2436813" cy="6858000"/>
          </a:xfrm>
        </p:grpSpPr>
        <p:sp>
          <p:nvSpPr>
            <p:cNvPr id="444" name="Google Shape;444;p37"/>
            <p:cNvSpPr/>
            <p:nvPr/>
          </p:nvSpPr>
          <p:spPr>
            <a:xfrm>
              <a:off x="1627188" y="0"/>
              <a:ext cx="1122362" cy="5329238"/>
            </a:xfrm>
            <a:custGeom>
              <a:rect b="b" l="l" r="r" t="t"/>
              <a:pathLst>
                <a:path extrusionOk="0" h="3357" w="70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445" name="Google Shape;445;p37"/>
            <p:cNvSpPr/>
            <p:nvPr/>
          </p:nvSpPr>
          <p:spPr>
            <a:xfrm>
              <a:off x="1320800" y="0"/>
              <a:ext cx="1117600" cy="5276850"/>
            </a:xfrm>
            <a:custGeom>
              <a:rect b="b" l="l" r="r" t="t"/>
              <a:pathLst>
                <a:path extrusionOk="0" h="3324" w="70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446" name="Google Shape;446;p37"/>
            <p:cNvSpPr/>
            <p:nvPr/>
          </p:nvSpPr>
          <p:spPr>
            <a:xfrm>
              <a:off x="1320800" y="5238750"/>
              <a:ext cx="1228725" cy="1619250"/>
            </a:xfrm>
            <a:custGeom>
              <a:rect b="b" l="l" r="r" t="t"/>
              <a:pathLst>
                <a:path extrusionOk="0" h="1020" w="774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447" name="Google Shape;447;p37"/>
            <p:cNvSpPr/>
            <p:nvPr/>
          </p:nvSpPr>
          <p:spPr>
            <a:xfrm>
              <a:off x="1627188" y="5291138"/>
              <a:ext cx="1495425" cy="1566863"/>
            </a:xfrm>
            <a:custGeom>
              <a:rect b="b" l="l" r="r" t="t"/>
              <a:pathLst>
                <a:path extrusionOk="0" h="987" w="942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B5982"/>
            </a:solidFill>
            <a:ln>
              <a:noFill/>
            </a:ln>
          </p:spPr>
        </p:sp>
        <p:sp>
          <p:nvSpPr>
            <p:cNvPr id="448" name="Google Shape;448;p37"/>
            <p:cNvSpPr/>
            <p:nvPr/>
          </p:nvSpPr>
          <p:spPr>
            <a:xfrm>
              <a:off x="1627188" y="5286375"/>
              <a:ext cx="2130425" cy="1571625"/>
            </a:xfrm>
            <a:custGeom>
              <a:rect b="b" l="l" r="r" t="t"/>
              <a:pathLst>
                <a:path extrusionOk="0" h="990" w="1342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1186C3"/>
            </a:solidFill>
            <a:ln>
              <a:noFill/>
            </a:ln>
          </p:spPr>
        </p:sp>
        <p:sp>
          <p:nvSpPr>
            <p:cNvPr id="449" name="Google Shape;449;p37"/>
            <p:cNvSpPr/>
            <p:nvPr/>
          </p:nvSpPr>
          <p:spPr>
            <a:xfrm>
              <a:off x="1320800" y="5238750"/>
              <a:ext cx="1695450" cy="1619250"/>
            </a:xfrm>
            <a:custGeom>
              <a:rect b="b" l="l" r="r" t="t"/>
              <a:pathLst>
                <a:path extrusionOk="0" h="1020" w="1068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</p:sp>
      </p:grpSp>
      <p:pic>
        <p:nvPicPr>
          <p:cNvPr descr="Uma imagem contendo objeto, kit, placa, relógio&#10;&#10;Descrição gerada automaticamente" id="450" name="Google Shape;450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22500" y="1635050"/>
            <a:ext cx="5143300" cy="3500550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37"/>
          <p:cNvSpPr/>
          <p:nvPr/>
        </p:nvSpPr>
        <p:spPr>
          <a:xfrm flipH="1" rot="530775">
            <a:off x="1368164" y="1119555"/>
            <a:ext cx="4512878" cy="4394870"/>
          </a:xfrm>
          <a:custGeom>
            <a:rect b="b" l="l" r="r" t="t"/>
            <a:pathLst>
              <a:path extrusionOk="0" h="1298" w="1333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rgbClr val="202729">
              <a:alpha val="74510"/>
            </a:srgbClr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2" name="Google Shape;452;p37"/>
          <p:cNvSpPr txBox="1"/>
          <p:nvPr/>
        </p:nvSpPr>
        <p:spPr>
          <a:xfrm rot="74907">
            <a:off x="1870908" y="2369846"/>
            <a:ext cx="3153148" cy="100734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solidFill>
                  <a:srgbClr val="D9D9D9"/>
                </a:solidFill>
                <a:latin typeface="Proxima Nova"/>
                <a:ea typeface="Proxima Nova"/>
                <a:cs typeface="Proxima Nova"/>
                <a:sym typeface="Proxima Nova"/>
              </a:rPr>
              <a:t>Montagem do Hardware</a:t>
            </a:r>
            <a:endParaRPr sz="2800">
              <a:solidFill>
                <a:srgbClr val="D9D9D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453" name="Google Shape;453;p37"/>
          <p:cNvCxnSpPr/>
          <p:nvPr/>
        </p:nvCxnSpPr>
        <p:spPr>
          <a:xfrm rot="73476">
            <a:off x="3042019" y="3435981"/>
            <a:ext cx="701860" cy="0"/>
          </a:xfrm>
          <a:prstGeom prst="straightConnector1">
            <a:avLst/>
          </a:prstGeom>
          <a:noFill/>
          <a:ln cap="sq" cmpd="sng" w="25400">
            <a:solidFill>
              <a:srgbClr val="FEFEFE"/>
            </a:solidFill>
            <a:prstDash val="solid"/>
            <a:bevel/>
            <a:headEnd len="sm" w="sm" type="none"/>
            <a:tailEnd len="sm" w="sm" type="none"/>
          </a:ln>
        </p:spPr>
      </p:cxnSp>
      <p:sp>
        <p:nvSpPr>
          <p:cNvPr id="454" name="Google Shape;454;p37"/>
          <p:cNvSpPr txBox="1"/>
          <p:nvPr/>
        </p:nvSpPr>
        <p:spPr>
          <a:xfrm rot="74745">
            <a:off x="1993729" y="3590916"/>
            <a:ext cx="2856375" cy="90052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i="0" lang="en-US" sz="27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Programação do Sistema</a:t>
            </a:r>
            <a:endParaRPr b="1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55" name="Google Shape;455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025000" y="149300"/>
            <a:ext cx="3005100" cy="1838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0"/>
          <p:cNvSpPr/>
          <p:nvPr/>
        </p:nvSpPr>
        <p:spPr>
          <a:xfrm>
            <a:off x="0" y="0"/>
            <a:ext cx="12188825" cy="6858000"/>
          </a:xfrm>
          <a:prstGeom prst="rect">
            <a:avLst/>
          </a:prstGeom>
          <a:gradFill>
            <a:gsLst>
              <a:gs pos="0">
                <a:srgbClr val="636363"/>
              </a:gs>
              <a:gs pos="100000">
                <a:schemeClr val="dk1"/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57" name="Google Shape;157;p20"/>
          <p:cNvSpPr/>
          <p:nvPr/>
        </p:nvSpPr>
        <p:spPr>
          <a:xfrm>
            <a:off x="1057083" y="0"/>
            <a:ext cx="11134917" cy="6858000"/>
          </a:xfrm>
          <a:custGeom>
            <a:rect b="b" l="l" r="r" t="t"/>
            <a:pathLst>
              <a:path extrusionOk="0" h="6858000" w="11134917">
                <a:moveTo>
                  <a:pt x="7627977" y="0"/>
                </a:moveTo>
                <a:lnTo>
                  <a:pt x="8129873" y="0"/>
                </a:lnTo>
                <a:lnTo>
                  <a:pt x="11134917" y="0"/>
                </a:lnTo>
                <a:lnTo>
                  <a:pt x="11134917" y="6858000"/>
                </a:lnTo>
                <a:lnTo>
                  <a:pt x="8129873" y="6858000"/>
                </a:lnTo>
                <a:lnTo>
                  <a:pt x="7627977" y="6858000"/>
                </a:lnTo>
                <a:lnTo>
                  <a:pt x="7627977" y="6857419"/>
                </a:lnTo>
                <a:lnTo>
                  <a:pt x="1921931" y="6850814"/>
                </a:lnTo>
                <a:lnTo>
                  <a:pt x="0" y="5325357"/>
                </a:lnTo>
                <a:lnTo>
                  <a:pt x="838199" y="7331"/>
                </a:lnTo>
                <a:lnTo>
                  <a:pt x="7627977" y="505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grpSp>
        <p:nvGrpSpPr>
          <p:cNvPr id="158" name="Google Shape;158;p20"/>
          <p:cNvGrpSpPr/>
          <p:nvPr/>
        </p:nvGrpSpPr>
        <p:grpSpPr>
          <a:xfrm>
            <a:off x="412025" y="0"/>
            <a:ext cx="2436813" cy="6858001"/>
            <a:chOff x="1320800" y="0"/>
            <a:chExt cx="2436813" cy="6858001"/>
          </a:xfrm>
        </p:grpSpPr>
        <p:sp>
          <p:nvSpPr>
            <p:cNvPr id="159" name="Google Shape;159;p20"/>
            <p:cNvSpPr/>
            <p:nvPr/>
          </p:nvSpPr>
          <p:spPr>
            <a:xfrm>
              <a:off x="1627188" y="0"/>
              <a:ext cx="1122363" cy="5329238"/>
            </a:xfrm>
            <a:custGeom>
              <a:rect b="b" l="l" r="r" t="t"/>
              <a:pathLst>
                <a:path extrusionOk="0" h="3357" w="70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60" name="Google Shape;160;p20"/>
            <p:cNvSpPr/>
            <p:nvPr/>
          </p:nvSpPr>
          <p:spPr>
            <a:xfrm>
              <a:off x="1320800" y="0"/>
              <a:ext cx="1117600" cy="5276850"/>
            </a:xfrm>
            <a:custGeom>
              <a:rect b="b" l="l" r="r" t="t"/>
              <a:pathLst>
                <a:path extrusionOk="0" h="3324" w="70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161" name="Google Shape;161;p20"/>
            <p:cNvSpPr/>
            <p:nvPr/>
          </p:nvSpPr>
          <p:spPr>
            <a:xfrm>
              <a:off x="1320800" y="5238750"/>
              <a:ext cx="1228725" cy="1619250"/>
            </a:xfrm>
            <a:custGeom>
              <a:rect b="b" l="l" r="r" t="t"/>
              <a:pathLst>
                <a:path extrusionOk="0" h="1020" w="774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162" name="Google Shape;162;p20"/>
            <p:cNvSpPr/>
            <p:nvPr/>
          </p:nvSpPr>
          <p:spPr>
            <a:xfrm>
              <a:off x="1627188" y="5291138"/>
              <a:ext cx="1495425" cy="1566863"/>
            </a:xfrm>
            <a:custGeom>
              <a:rect b="b" l="l" r="r" t="t"/>
              <a:pathLst>
                <a:path extrusionOk="0" h="987" w="942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B5982"/>
            </a:solidFill>
            <a:ln>
              <a:noFill/>
            </a:ln>
          </p:spPr>
        </p:sp>
        <p:sp>
          <p:nvSpPr>
            <p:cNvPr id="163" name="Google Shape;163;p20"/>
            <p:cNvSpPr/>
            <p:nvPr/>
          </p:nvSpPr>
          <p:spPr>
            <a:xfrm>
              <a:off x="1627188" y="5286375"/>
              <a:ext cx="2130425" cy="1571625"/>
            </a:xfrm>
            <a:custGeom>
              <a:rect b="b" l="l" r="r" t="t"/>
              <a:pathLst>
                <a:path extrusionOk="0" h="990" w="1342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1186C3"/>
            </a:solidFill>
            <a:ln>
              <a:noFill/>
            </a:ln>
          </p:spPr>
        </p:sp>
        <p:sp>
          <p:nvSpPr>
            <p:cNvPr id="164" name="Google Shape;164;p20"/>
            <p:cNvSpPr/>
            <p:nvPr/>
          </p:nvSpPr>
          <p:spPr>
            <a:xfrm>
              <a:off x="1320800" y="5238750"/>
              <a:ext cx="1695450" cy="1619250"/>
            </a:xfrm>
            <a:custGeom>
              <a:rect b="b" l="l" r="r" t="t"/>
              <a:pathLst>
                <a:path extrusionOk="0" h="1020" w="1068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</p:sp>
      </p:grpSp>
      <p:sp>
        <p:nvSpPr>
          <p:cNvPr id="165" name="Google Shape;165;p20"/>
          <p:cNvSpPr txBox="1"/>
          <p:nvPr>
            <p:ph type="title"/>
          </p:nvPr>
        </p:nvSpPr>
        <p:spPr>
          <a:xfrm>
            <a:off x="4445001" y="624959"/>
            <a:ext cx="3302100" cy="80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</a:pPr>
            <a:r>
              <a:rPr b="1" lang="en-US" sz="4400">
                <a:solidFill>
                  <a:srgbClr val="3C78D8"/>
                </a:solidFill>
                <a:latin typeface="Arial"/>
                <a:ea typeface="Arial"/>
                <a:cs typeface="Arial"/>
                <a:sym typeface="Arial"/>
              </a:rPr>
              <a:t>Nosso time</a:t>
            </a:r>
            <a:endParaRPr>
              <a:solidFill>
                <a:srgbClr val="3C78D8"/>
              </a:solidFill>
            </a:endParaRPr>
          </a:p>
        </p:txBody>
      </p:sp>
      <p:sp>
        <p:nvSpPr>
          <p:cNvPr id="166" name="Google Shape;166;p20"/>
          <p:cNvSpPr txBox="1"/>
          <p:nvPr>
            <p:ph idx="1" type="body"/>
          </p:nvPr>
        </p:nvSpPr>
        <p:spPr>
          <a:xfrm>
            <a:off x="3788275" y="1823875"/>
            <a:ext cx="4911300" cy="226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Guilherme Alves - 01201054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Guilherme Gomes - 01201059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Rafael Rocha de Almeida - 01201081</a:t>
            </a:r>
            <a:endParaRPr sz="1800"/>
          </a:p>
        </p:txBody>
      </p:sp>
      <p:pic>
        <p:nvPicPr>
          <p:cNvPr id="167" name="Google Shape;16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98400" y="1333500"/>
            <a:ext cx="3248150" cy="324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38"/>
          <p:cNvSpPr/>
          <p:nvPr/>
        </p:nvSpPr>
        <p:spPr>
          <a:xfrm>
            <a:off x="0" y="0"/>
            <a:ext cx="12188700" cy="6858000"/>
          </a:xfrm>
          <a:prstGeom prst="rect">
            <a:avLst/>
          </a:prstGeom>
          <a:gradFill>
            <a:gsLst>
              <a:gs pos="0">
                <a:srgbClr val="636363"/>
              </a:gs>
              <a:gs pos="100000">
                <a:schemeClr val="dk1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461" name="Google Shape;461;p38"/>
          <p:cNvSpPr/>
          <p:nvPr/>
        </p:nvSpPr>
        <p:spPr>
          <a:xfrm>
            <a:off x="1057083" y="0"/>
            <a:ext cx="11134917" cy="6858000"/>
          </a:xfrm>
          <a:custGeom>
            <a:rect b="b" l="l" r="r" t="t"/>
            <a:pathLst>
              <a:path extrusionOk="0" h="6858000" w="11134917">
                <a:moveTo>
                  <a:pt x="7627977" y="0"/>
                </a:moveTo>
                <a:lnTo>
                  <a:pt x="8129873" y="0"/>
                </a:lnTo>
                <a:lnTo>
                  <a:pt x="11134917" y="0"/>
                </a:lnTo>
                <a:lnTo>
                  <a:pt x="11134917" y="6858000"/>
                </a:lnTo>
                <a:lnTo>
                  <a:pt x="8129873" y="6858000"/>
                </a:lnTo>
                <a:lnTo>
                  <a:pt x="7627977" y="6858000"/>
                </a:lnTo>
                <a:lnTo>
                  <a:pt x="7627977" y="6857419"/>
                </a:lnTo>
                <a:lnTo>
                  <a:pt x="1921931" y="6850814"/>
                </a:lnTo>
                <a:lnTo>
                  <a:pt x="0" y="5325357"/>
                </a:lnTo>
                <a:lnTo>
                  <a:pt x="838199" y="7331"/>
                </a:lnTo>
                <a:lnTo>
                  <a:pt x="7627977" y="505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grpSp>
        <p:nvGrpSpPr>
          <p:cNvPr id="462" name="Google Shape;462;p38"/>
          <p:cNvGrpSpPr/>
          <p:nvPr/>
        </p:nvGrpSpPr>
        <p:grpSpPr>
          <a:xfrm>
            <a:off x="412025" y="0"/>
            <a:ext cx="2436813" cy="6858000"/>
            <a:chOff x="1320800" y="0"/>
            <a:chExt cx="2436813" cy="6858000"/>
          </a:xfrm>
        </p:grpSpPr>
        <p:sp>
          <p:nvSpPr>
            <p:cNvPr id="463" name="Google Shape;463;p38"/>
            <p:cNvSpPr/>
            <p:nvPr/>
          </p:nvSpPr>
          <p:spPr>
            <a:xfrm>
              <a:off x="1627188" y="0"/>
              <a:ext cx="1122362" cy="5329238"/>
            </a:xfrm>
            <a:custGeom>
              <a:rect b="b" l="l" r="r" t="t"/>
              <a:pathLst>
                <a:path extrusionOk="0" h="3357" w="70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464" name="Google Shape;464;p38"/>
            <p:cNvSpPr/>
            <p:nvPr/>
          </p:nvSpPr>
          <p:spPr>
            <a:xfrm>
              <a:off x="1320800" y="0"/>
              <a:ext cx="1117600" cy="5276850"/>
            </a:xfrm>
            <a:custGeom>
              <a:rect b="b" l="l" r="r" t="t"/>
              <a:pathLst>
                <a:path extrusionOk="0" h="3324" w="70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465" name="Google Shape;465;p38"/>
            <p:cNvSpPr/>
            <p:nvPr/>
          </p:nvSpPr>
          <p:spPr>
            <a:xfrm>
              <a:off x="1320800" y="5238750"/>
              <a:ext cx="1228725" cy="1619250"/>
            </a:xfrm>
            <a:custGeom>
              <a:rect b="b" l="l" r="r" t="t"/>
              <a:pathLst>
                <a:path extrusionOk="0" h="1020" w="774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466" name="Google Shape;466;p38"/>
            <p:cNvSpPr/>
            <p:nvPr/>
          </p:nvSpPr>
          <p:spPr>
            <a:xfrm>
              <a:off x="1627188" y="5291138"/>
              <a:ext cx="1495425" cy="1566863"/>
            </a:xfrm>
            <a:custGeom>
              <a:rect b="b" l="l" r="r" t="t"/>
              <a:pathLst>
                <a:path extrusionOk="0" h="987" w="942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B5982"/>
            </a:solidFill>
            <a:ln>
              <a:noFill/>
            </a:ln>
          </p:spPr>
        </p:sp>
        <p:sp>
          <p:nvSpPr>
            <p:cNvPr id="467" name="Google Shape;467;p38"/>
            <p:cNvSpPr/>
            <p:nvPr/>
          </p:nvSpPr>
          <p:spPr>
            <a:xfrm>
              <a:off x="1627188" y="5286375"/>
              <a:ext cx="2130425" cy="1571625"/>
            </a:xfrm>
            <a:custGeom>
              <a:rect b="b" l="l" r="r" t="t"/>
              <a:pathLst>
                <a:path extrusionOk="0" h="990" w="1342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1186C3"/>
            </a:solidFill>
            <a:ln>
              <a:noFill/>
            </a:ln>
          </p:spPr>
        </p:sp>
        <p:sp>
          <p:nvSpPr>
            <p:cNvPr id="468" name="Google Shape;468;p38"/>
            <p:cNvSpPr/>
            <p:nvPr/>
          </p:nvSpPr>
          <p:spPr>
            <a:xfrm>
              <a:off x="1320800" y="5238750"/>
              <a:ext cx="1695450" cy="1619250"/>
            </a:xfrm>
            <a:custGeom>
              <a:rect b="b" l="l" r="r" t="t"/>
              <a:pathLst>
                <a:path extrusionOk="0" h="1020" w="1068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</p:sp>
      </p:grpSp>
      <p:pic>
        <p:nvPicPr>
          <p:cNvPr id="469" name="Google Shape;469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31825" y="752225"/>
            <a:ext cx="9410700" cy="5457825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Google Shape;470;p38"/>
          <p:cNvSpPr txBox="1"/>
          <p:nvPr/>
        </p:nvSpPr>
        <p:spPr>
          <a:xfrm>
            <a:off x="2384225" y="904625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/>
          </a:p>
        </p:txBody>
      </p:sp>
      <p:sp>
        <p:nvSpPr>
          <p:cNvPr id="471" name="Google Shape;471;p38"/>
          <p:cNvSpPr txBox="1"/>
          <p:nvPr>
            <p:ph type="title"/>
          </p:nvPr>
        </p:nvSpPr>
        <p:spPr>
          <a:xfrm>
            <a:off x="4527688" y="148025"/>
            <a:ext cx="4193700" cy="6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b="1" lang="en-US" sz="2800">
                <a:solidFill>
                  <a:srgbClr val="6D9EEB"/>
                </a:solidFill>
                <a:latin typeface="Arial"/>
                <a:ea typeface="Arial"/>
                <a:cs typeface="Arial"/>
                <a:sym typeface="Arial"/>
              </a:rPr>
              <a:t>Montagem do hardware</a:t>
            </a:r>
            <a:endParaRPr>
              <a:solidFill>
                <a:srgbClr val="6D9EE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39"/>
          <p:cNvSpPr/>
          <p:nvPr/>
        </p:nvSpPr>
        <p:spPr>
          <a:xfrm>
            <a:off x="0" y="0"/>
            <a:ext cx="12188700" cy="6858000"/>
          </a:xfrm>
          <a:prstGeom prst="rect">
            <a:avLst/>
          </a:prstGeom>
          <a:gradFill>
            <a:gsLst>
              <a:gs pos="0">
                <a:srgbClr val="636363"/>
              </a:gs>
              <a:gs pos="100000">
                <a:schemeClr val="dk1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477" name="Google Shape;477;p39"/>
          <p:cNvSpPr/>
          <p:nvPr/>
        </p:nvSpPr>
        <p:spPr>
          <a:xfrm>
            <a:off x="1057083" y="0"/>
            <a:ext cx="11134917" cy="6858000"/>
          </a:xfrm>
          <a:custGeom>
            <a:rect b="b" l="l" r="r" t="t"/>
            <a:pathLst>
              <a:path extrusionOk="0" h="6858000" w="11134917">
                <a:moveTo>
                  <a:pt x="7627977" y="0"/>
                </a:moveTo>
                <a:lnTo>
                  <a:pt x="8129873" y="0"/>
                </a:lnTo>
                <a:lnTo>
                  <a:pt x="11134917" y="0"/>
                </a:lnTo>
                <a:lnTo>
                  <a:pt x="11134917" y="6858000"/>
                </a:lnTo>
                <a:lnTo>
                  <a:pt x="8129873" y="6858000"/>
                </a:lnTo>
                <a:lnTo>
                  <a:pt x="7627977" y="6858000"/>
                </a:lnTo>
                <a:lnTo>
                  <a:pt x="7627977" y="6857419"/>
                </a:lnTo>
                <a:lnTo>
                  <a:pt x="1921931" y="6850814"/>
                </a:lnTo>
                <a:lnTo>
                  <a:pt x="0" y="5325357"/>
                </a:lnTo>
                <a:lnTo>
                  <a:pt x="838199" y="7331"/>
                </a:lnTo>
                <a:lnTo>
                  <a:pt x="7627977" y="505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grpSp>
        <p:nvGrpSpPr>
          <p:cNvPr id="478" name="Google Shape;478;p39"/>
          <p:cNvGrpSpPr/>
          <p:nvPr/>
        </p:nvGrpSpPr>
        <p:grpSpPr>
          <a:xfrm>
            <a:off x="412025" y="0"/>
            <a:ext cx="2436813" cy="6858000"/>
            <a:chOff x="1320800" y="0"/>
            <a:chExt cx="2436813" cy="6858000"/>
          </a:xfrm>
        </p:grpSpPr>
        <p:sp>
          <p:nvSpPr>
            <p:cNvPr id="479" name="Google Shape;479;p39"/>
            <p:cNvSpPr/>
            <p:nvPr/>
          </p:nvSpPr>
          <p:spPr>
            <a:xfrm>
              <a:off x="1627188" y="0"/>
              <a:ext cx="1122362" cy="5329238"/>
            </a:xfrm>
            <a:custGeom>
              <a:rect b="b" l="l" r="r" t="t"/>
              <a:pathLst>
                <a:path extrusionOk="0" h="3357" w="70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480" name="Google Shape;480;p39"/>
            <p:cNvSpPr/>
            <p:nvPr/>
          </p:nvSpPr>
          <p:spPr>
            <a:xfrm>
              <a:off x="1320800" y="0"/>
              <a:ext cx="1117600" cy="5276850"/>
            </a:xfrm>
            <a:custGeom>
              <a:rect b="b" l="l" r="r" t="t"/>
              <a:pathLst>
                <a:path extrusionOk="0" h="3324" w="70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481" name="Google Shape;481;p39"/>
            <p:cNvSpPr/>
            <p:nvPr/>
          </p:nvSpPr>
          <p:spPr>
            <a:xfrm>
              <a:off x="1320800" y="5238750"/>
              <a:ext cx="1228725" cy="1619250"/>
            </a:xfrm>
            <a:custGeom>
              <a:rect b="b" l="l" r="r" t="t"/>
              <a:pathLst>
                <a:path extrusionOk="0" h="1020" w="774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482" name="Google Shape;482;p39"/>
            <p:cNvSpPr/>
            <p:nvPr/>
          </p:nvSpPr>
          <p:spPr>
            <a:xfrm>
              <a:off x="1627188" y="5291138"/>
              <a:ext cx="1495425" cy="1566863"/>
            </a:xfrm>
            <a:custGeom>
              <a:rect b="b" l="l" r="r" t="t"/>
              <a:pathLst>
                <a:path extrusionOk="0" h="987" w="942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B5982"/>
            </a:solidFill>
            <a:ln>
              <a:noFill/>
            </a:ln>
          </p:spPr>
        </p:sp>
        <p:sp>
          <p:nvSpPr>
            <p:cNvPr id="483" name="Google Shape;483;p39"/>
            <p:cNvSpPr/>
            <p:nvPr/>
          </p:nvSpPr>
          <p:spPr>
            <a:xfrm>
              <a:off x="1627188" y="5286375"/>
              <a:ext cx="2130425" cy="1571625"/>
            </a:xfrm>
            <a:custGeom>
              <a:rect b="b" l="l" r="r" t="t"/>
              <a:pathLst>
                <a:path extrusionOk="0" h="990" w="1342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1186C3"/>
            </a:solidFill>
            <a:ln>
              <a:noFill/>
            </a:ln>
          </p:spPr>
        </p:sp>
        <p:sp>
          <p:nvSpPr>
            <p:cNvPr id="484" name="Google Shape;484;p39"/>
            <p:cNvSpPr/>
            <p:nvPr/>
          </p:nvSpPr>
          <p:spPr>
            <a:xfrm>
              <a:off x="1320800" y="5238750"/>
              <a:ext cx="1695450" cy="1619250"/>
            </a:xfrm>
            <a:custGeom>
              <a:rect b="b" l="l" r="r" t="t"/>
              <a:pathLst>
                <a:path extrusionOk="0" h="1020" w="1068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</p:sp>
      </p:grpSp>
      <p:sp>
        <p:nvSpPr>
          <p:cNvPr id="485" name="Google Shape;485;p39"/>
          <p:cNvSpPr txBox="1"/>
          <p:nvPr/>
        </p:nvSpPr>
        <p:spPr>
          <a:xfrm>
            <a:off x="2384225" y="904625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/>
          </a:p>
        </p:txBody>
      </p:sp>
      <p:pic>
        <p:nvPicPr>
          <p:cNvPr id="486" name="Google Shape;486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49150" y="700088"/>
            <a:ext cx="9410700" cy="5457825"/>
          </a:xfrm>
          <a:prstGeom prst="rect">
            <a:avLst/>
          </a:prstGeom>
          <a:noFill/>
          <a:ln>
            <a:noFill/>
          </a:ln>
        </p:spPr>
      </p:pic>
      <p:sp>
        <p:nvSpPr>
          <p:cNvPr id="487" name="Google Shape;487;p39"/>
          <p:cNvSpPr txBox="1"/>
          <p:nvPr>
            <p:ph type="title"/>
          </p:nvPr>
        </p:nvSpPr>
        <p:spPr>
          <a:xfrm>
            <a:off x="4527700" y="148025"/>
            <a:ext cx="4549800" cy="6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b="1" lang="en-US" sz="2800">
                <a:solidFill>
                  <a:srgbClr val="6D9EEB"/>
                </a:solidFill>
                <a:latin typeface="Arial"/>
                <a:ea typeface="Arial"/>
                <a:cs typeface="Arial"/>
                <a:sym typeface="Arial"/>
              </a:rPr>
              <a:t>Programação do sistema</a:t>
            </a:r>
            <a:endParaRPr>
              <a:solidFill>
                <a:srgbClr val="6D9EE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40"/>
          <p:cNvSpPr/>
          <p:nvPr/>
        </p:nvSpPr>
        <p:spPr>
          <a:xfrm>
            <a:off x="0" y="0"/>
            <a:ext cx="12188700" cy="6858000"/>
          </a:xfrm>
          <a:prstGeom prst="rect">
            <a:avLst/>
          </a:prstGeom>
          <a:gradFill>
            <a:gsLst>
              <a:gs pos="0">
                <a:srgbClr val="636363"/>
              </a:gs>
              <a:gs pos="100000">
                <a:schemeClr val="dk1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493" name="Google Shape;493;p40"/>
          <p:cNvSpPr/>
          <p:nvPr/>
        </p:nvSpPr>
        <p:spPr>
          <a:xfrm>
            <a:off x="1057083" y="0"/>
            <a:ext cx="11134917" cy="6858000"/>
          </a:xfrm>
          <a:custGeom>
            <a:rect b="b" l="l" r="r" t="t"/>
            <a:pathLst>
              <a:path extrusionOk="0" h="6858000" w="11134917">
                <a:moveTo>
                  <a:pt x="7627977" y="0"/>
                </a:moveTo>
                <a:lnTo>
                  <a:pt x="8129873" y="0"/>
                </a:lnTo>
                <a:lnTo>
                  <a:pt x="11134917" y="0"/>
                </a:lnTo>
                <a:lnTo>
                  <a:pt x="11134917" y="6858000"/>
                </a:lnTo>
                <a:lnTo>
                  <a:pt x="8129873" y="6858000"/>
                </a:lnTo>
                <a:lnTo>
                  <a:pt x="7627977" y="6858000"/>
                </a:lnTo>
                <a:lnTo>
                  <a:pt x="7627977" y="6857419"/>
                </a:lnTo>
                <a:lnTo>
                  <a:pt x="1921931" y="6850814"/>
                </a:lnTo>
                <a:lnTo>
                  <a:pt x="0" y="5325357"/>
                </a:lnTo>
                <a:lnTo>
                  <a:pt x="838199" y="7331"/>
                </a:lnTo>
                <a:lnTo>
                  <a:pt x="7627977" y="505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grpSp>
        <p:nvGrpSpPr>
          <p:cNvPr id="494" name="Google Shape;494;p40"/>
          <p:cNvGrpSpPr/>
          <p:nvPr/>
        </p:nvGrpSpPr>
        <p:grpSpPr>
          <a:xfrm>
            <a:off x="412025" y="0"/>
            <a:ext cx="2436813" cy="6858000"/>
            <a:chOff x="1320800" y="0"/>
            <a:chExt cx="2436813" cy="6858000"/>
          </a:xfrm>
        </p:grpSpPr>
        <p:sp>
          <p:nvSpPr>
            <p:cNvPr id="495" name="Google Shape;495;p40"/>
            <p:cNvSpPr/>
            <p:nvPr/>
          </p:nvSpPr>
          <p:spPr>
            <a:xfrm>
              <a:off x="1627188" y="0"/>
              <a:ext cx="1122362" cy="5329238"/>
            </a:xfrm>
            <a:custGeom>
              <a:rect b="b" l="l" r="r" t="t"/>
              <a:pathLst>
                <a:path extrusionOk="0" h="3357" w="70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496" name="Google Shape;496;p40"/>
            <p:cNvSpPr/>
            <p:nvPr/>
          </p:nvSpPr>
          <p:spPr>
            <a:xfrm>
              <a:off x="1320800" y="0"/>
              <a:ext cx="1117600" cy="5276850"/>
            </a:xfrm>
            <a:custGeom>
              <a:rect b="b" l="l" r="r" t="t"/>
              <a:pathLst>
                <a:path extrusionOk="0" h="3324" w="70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497" name="Google Shape;497;p40"/>
            <p:cNvSpPr/>
            <p:nvPr/>
          </p:nvSpPr>
          <p:spPr>
            <a:xfrm>
              <a:off x="1320800" y="5238750"/>
              <a:ext cx="1228725" cy="1619250"/>
            </a:xfrm>
            <a:custGeom>
              <a:rect b="b" l="l" r="r" t="t"/>
              <a:pathLst>
                <a:path extrusionOk="0" h="1020" w="774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498" name="Google Shape;498;p40"/>
            <p:cNvSpPr/>
            <p:nvPr/>
          </p:nvSpPr>
          <p:spPr>
            <a:xfrm>
              <a:off x="1627188" y="5291138"/>
              <a:ext cx="1495425" cy="1566863"/>
            </a:xfrm>
            <a:custGeom>
              <a:rect b="b" l="l" r="r" t="t"/>
              <a:pathLst>
                <a:path extrusionOk="0" h="987" w="942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B5982"/>
            </a:solidFill>
            <a:ln>
              <a:noFill/>
            </a:ln>
          </p:spPr>
        </p:sp>
        <p:sp>
          <p:nvSpPr>
            <p:cNvPr id="499" name="Google Shape;499;p40"/>
            <p:cNvSpPr/>
            <p:nvPr/>
          </p:nvSpPr>
          <p:spPr>
            <a:xfrm>
              <a:off x="1627188" y="5286375"/>
              <a:ext cx="2130425" cy="1571625"/>
            </a:xfrm>
            <a:custGeom>
              <a:rect b="b" l="l" r="r" t="t"/>
              <a:pathLst>
                <a:path extrusionOk="0" h="990" w="1342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1186C3"/>
            </a:solidFill>
            <a:ln>
              <a:noFill/>
            </a:ln>
          </p:spPr>
        </p:sp>
        <p:sp>
          <p:nvSpPr>
            <p:cNvPr id="500" name="Google Shape;500;p40"/>
            <p:cNvSpPr/>
            <p:nvPr/>
          </p:nvSpPr>
          <p:spPr>
            <a:xfrm>
              <a:off x="1320800" y="5238750"/>
              <a:ext cx="1695450" cy="1619250"/>
            </a:xfrm>
            <a:custGeom>
              <a:rect b="b" l="l" r="r" t="t"/>
              <a:pathLst>
                <a:path extrusionOk="0" h="1020" w="1068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</p:sp>
      </p:grpSp>
      <p:sp>
        <p:nvSpPr>
          <p:cNvPr id="501" name="Google Shape;501;p40"/>
          <p:cNvSpPr txBox="1"/>
          <p:nvPr>
            <p:ph type="title"/>
          </p:nvPr>
        </p:nvSpPr>
        <p:spPr>
          <a:xfrm>
            <a:off x="3634288" y="95900"/>
            <a:ext cx="5980500" cy="6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b="1" lang="en-US" sz="2800">
                <a:solidFill>
                  <a:srgbClr val="6D9EEB"/>
                </a:solidFill>
                <a:latin typeface="Arial"/>
                <a:ea typeface="Arial"/>
                <a:cs typeface="Arial"/>
                <a:sym typeface="Arial"/>
              </a:rPr>
              <a:t>Ferramentas de desenvolvimento</a:t>
            </a:r>
            <a:endParaRPr>
              <a:solidFill>
                <a:srgbClr val="6D9EE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2" name="Google Shape;502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34300" y="1099450"/>
            <a:ext cx="718434" cy="1007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03" name="Google Shape;503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49532" y="1036950"/>
            <a:ext cx="772770" cy="1069928"/>
          </a:xfrm>
          <a:prstGeom prst="rect">
            <a:avLst/>
          </a:prstGeom>
          <a:noFill/>
          <a:ln>
            <a:noFill/>
          </a:ln>
        </p:spPr>
      </p:pic>
      <p:pic>
        <p:nvPicPr>
          <p:cNvPr id="504" name="Google Shape;504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33550" y="1099450"/>
            <a:ext cx="1007425" cy="100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5" name="Google Shape;505;p4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030625" y="1144413"/>
            <a:ext cx="1092449" cy="91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6" name="Google Shape;506;p4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519102" y="993238"/>
            <a:ext cx="2314720" cy="115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Google Shape;507;p4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458050" y="5323625"/>
            <a:ext cx="2436824" cy="1740589"/>
          </a:xfrm>
          <a:prstGeom prst="rect">
            <a:avLst/>
          </a:prstGeom>
          <a:noFill/>
          <a:ln>
            <a:noFill/>
          </a:ln>
        </p:spPr>
      </p:pic>
      <p:pic>
        <p:nvPicPr>
          <p:cNvPr id="508" name="Google Shape;508;p4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214815" y="5375128"/>
            <a:ext cx="2080100" cy="1069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Google Shape;509;p4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533425" y="5005700"/>
            <a:ext cx="1052300" cy="115735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ma imagem contendo objeto, kit, placa, relógio&#10;&#10;Descrição gerada automaticamente" id="510" name="Google Shape;510;p40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3746263" y="5224199"/>
            <a:ext cx="962350" cy="720364"/>
          </a:xfrm>
          <a:prstGeom prst="rect">
            <a:avLst/>
          </a:prstGeom>
          <a:noFill/>
          <a:ln>
            <a:noFill/>
          </a:ln>
        </p:spPr>
      </p:pic>
      <p:pic>
        <p:nvPicPr>
          <p:cNvPr id="511" name="Google Shape;511;p40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2560150" y="3292110"/>
            <a:ext cx="2271049" cy="826891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" name="Google Shape;512;p40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5879113" y="4625351"/>
            <a:ext cx="1490851" cy="122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3" name="Google Shape;513;p40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3979683" y="2893701"/>
            <a:ext cx="554376" cy="544546"/>
          </a:xfrm>
          <a:prstGeom prst="rect">
            <a:avLst/>
          </a:prstGeom>
          <a:noFill/>
          <a:ln>
            <a:noFill/>
          </a:ln>
        </p:spPr>
      </p:pic>
      <p:sp>
        <p:nvSpPr>
          <p:cNvPr id="514" name="Google Shape;514;p40"/>
          <p:cNvSpPr/>
          <p:nvPr/>
        </p:nvSpPr>
        <p:spPr>
          <a:xfrm>
            <a:off x="5206475" y="4488025"/>
            <a:ext cx="5393100" cy="21927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3D85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p40"/>
          <p:cNvSpPr/>
          <p:nvPr/>
        </p:nvSpPr>
        <p:spPr>
          <a:xfrm>
            <a:off x="2408250" y="840075"/>
            <a:ext cx="8676600" cy="17406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3D85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6" name="Google Shape;516;p40"/>
          <p:cNvSpPr/>
          <p:nvPr/>
        </p:nvSpPr>
        <p:spPr>
          <a:xfrm>
            <a:off x="2357075" y="4714063"/>
            <a:ext cx="2677200" cy="17406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3D85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" name="Google Shape;517;p40"/>
          <p:cNvSpPr/>
          <p:nvPr/>
        </p:nvSpPr>
        <p:spPr>
          <a:xfrm>
            <a:off x="2357075" y="2893700"/>
            <a:ext cx="2677200" cy="14229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3D85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18" name="Google Shape;518;p40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9526225" y="938350"/>
            <a:ext cx="1329600" cy="132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41"/>
          <p:cNvSpPr/>
          <p:nvPr/>
        </p:nvSpPr>
        <p:spPr>
          <a:xfrm>
            <a:off x="0" y="0"/>
            <a:ext cx="12188700" cy="6858000"/>
          </a:xfrm>
          <a:prstGeom prst="rect">
            <a:avLst/>
          </a:prstGeom>
          <a:gradFill>
            <a:gsLst>
              <a:gs pos="0">
                <a:srgbClr val="636363"/>
              </a:gs>
              <a:gs pos="100000">
                <a:schemeClr val="dk1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524" name="Google Shape;524;p41"/>
          <p:cNvSpPr/>
          <p:nvPr/>
        </p:nvSpPr>
        <p:spPr>
          <a:xfrm>
            <a:off x="1057083" y="0"/>
            <a:ext cx="11134917" cy="6858000"/>
          </a:xfrm>
          <a:custGeom>
            <a:rect b="b" l="l" r="r" t="t"/>
            <a:pathLst>
              <a:path extrusionOk="0" h="6858000" w="11134917">
                <a:moveTo>
                  <a:pt x="7627977" y="0"/>
                </a:moveTo>
                <a:lnTo>
                  <a:pt x="8129873" y="0"/>
                </a:lnTo>
                <a:lnTo>
                  <a:pt x="11134917" y="0"/>
                </a:lnTo>
                <a:lnTo>
                  <a:pt x="11134917" y="6858000"/>
                </a:lnTo>
                <a:lnTo>
                  <a:pt x="8129873" y="6858000"/>
                </a:lnTo>
                <a:lnTo>
                  <a:pt x="7627977" y="6858000"/>
                </a:lnTo>
                <a:lnTo>
                  <a:pt x="7627977" y="6857419"/>
                </a:lnTo>
                <a:lnTo>
                  <a:pt x="1921931" y="6850814"/>
                </a:lnTo>
                <a:lnTo>
                  <a:pt x="0" y="5325357"/>
                </a:lnTo>
                <a:lnTo>
                  <a:pt x="838199" y="7331"/>
                </a:lnTo>
                <a:lnTo>
                  <a:pt x="7627977" y="505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grpSp>
        <p:nvGrpSpPr>
          <p:cNvPr id="525" name="Google Shape;525;p41"/>
          <p:cNvGrpSpPr/>
          <p:nvPr/>
        </p:nvGrpSpPr>
        <p:grpSpPr>
          <a:xfrm>
            <a:off x="412025" y="0"/>
            <a:ext cx="2436813" cy="6858000"/>
            <a:chOff x="1320800" y="0"/>
            <a:chExt cx="2436813" cy="6858000"/>
          </a:xfrm>
        </p:grpSpPr>
        <p:sp>
          <p:nvSpPr>
            <p:cNvPr id="526" name="Google Shape;526;p41"/>
            <p:cNvSpPr/>
            <p:nvPr/>
          </p:nvSpPr>
          <p:spPr>
            <a:xfrm>
              <a:off x="1627188" y="0"/>
              <a:ext cx="1122362" cy="5329238"/>
            </a:xfrm>
            <a:custGeom>
              <a:rect b="b" l="l" r="r" t="t"/>
              <a:pathLst>
                <a:path extrusionOk="0" h="3357" w="70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527" name="Google Shape;527;p41"/>
            <p:cNvSpPr/>
            <p:nvPr/>
          </p:nvSpPr>
          <p:spPr>
            <a:xfrm>
              <a:off x="1320800" y="0"/>
              <a:ext cx="1117600" cy="5276850"/>
            </a:xfrm>
            <a:custGeom>
              <a:rect b="b" l="l" r="r" t="t"/>
              <a:pathLst>
                <a:path extrusionOk="0" h="3324" w="70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528" name="Google Shape;528;p41"/>
            <p:cNvSpPr/>
            <p:nvPr/>
          </p:nvSpPr>
          <p:spPr>
            <a:xfrm>
              <a:off x="1320800" y="5238750"/>
              <a:ext cx="1228725" cy="1619250"/>
            </a:xfrm>
            <a:custGeom>
              <a:rect b="b" l="l" r="r" t="t"/>
              <a:pathLst>
                <a:path extrusionOk="0" h="1020" w="774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529" name="Google Shape;529;p41"/>
            <p:cNvSpPr/>
            <p:nvPr/>
          </p:nvSpPr>
          <p:spPr>
            <a:xfrm>
              <a:off x="1627188" y="5291138"/>
              <a:ext cx="1495425" cy="1566863"/>
            </a:xfrm>
            <a:custGeom>
              <a:rect b="b" l="l" r="r" t="t"/>
              <a:pathLst>
                <a:path extrusionOk="0" h="987" w="942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B5982"/>
            </a:solidFill>
            <a:ln>
              <a:noFill/>
            </a:ln>
          </p:spPr>
        </p:sp>
        <p:sp>
          <p:nvSpPr>
            <p:cNvPr id="530" name="Google Shape;530;p41"/>
            <p:cNvSpPr/>
            <p:nvPr/>
          </p:nvSpPr>
          <p:spPr>
            <a:xfrm>
              <a:off x="1627188" y="5286375"/>
              <a:ext cx="2130425" cy="1571625"/>
            </a:xfrm>
            <a:custGeom>
              <a:rect b="b" l="l" r="r" t="t"/>
              <a:pathLst>
                <a:path extrusionOk="0" h="990" w="1342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1186C3"/>
            </a:solidFill>
            <a:ln>
              <a:noFill/>
            </a:ln>
          </p:spPr>
        </p:sp>
        <p:sp>
          <p:nvSpPr>
            <p:cNvPr id="531" name="Google Shape;531;p41"/>
            <p:cNvSpPr/>
            <p:nvPr/>
          </p:nvSpPr>
          <p:spPr>
            <a:xfrm>
              <a:off x="1320800" y="5238750"/>
              <a:ext cx="1695450" cy="1619250"/>
            </a:xfrm>
            <a:custGeom>
              <a:rect b="b" l="l" r="r" t="t"/>
              <a:pathLst>
                <a:path extrusionOk="0" h="1020" w="1068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</p:sp>
      </p:grpSp>
      <p:sp>
        <p:nvSpPr>
          <p:cNvPr id="532" name="Google Shape;532;p41"/>
          <p:cNvSpPr/>
          <p:nvPr/>
        </p:nvSpPr>
        <p:spPr>
          <a:xfrm rot="-5400000">
            <a:off x="1797417" y="1804252"/>
            <a:ext cx="2500200" cy="2624400"/>
          </a:xfrm>
          <a:prstGeom prst="downArrow">
            <a:avLst>
              <a:gd fmla="val 100000" name="adj1"/>
              <a:gd fmla="val 15788" name="adj2"/>
            </a:avLst>
          </a:prstGeom>
          <a:solidFill>
            <a:srgbClr val="40404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3" name="Google Shape;533;p41"/>
          <p:cNvSpPr txBox="1"/>
          <p:nvPr/>
        </p:nvSpPr>
        <p:spPr>
          <a:xfrm>
            <a:off x="2061726" y="2089042"/>
            <a:ext cx="1971600" cy="191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rgbClr val="FFFFFF"/>
                </a:solidFill>
              </a:rPr>
              <a:t>Modelagem de dados</a:t>
            </a:r>
            <a:endParaRPr sz="2800">
              <a:solidFill>
                <a:srgbClr val="20272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descr="Arrow Clockwise curve" id="534" name="Google Shape;534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2109222">
            <a:off x="7087962" y="3821377"/>
            <a:ext cx="1252696" cy="123113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rrow Clockwise curve" id="535" name="Google Shape;535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4023672">
            <a:off x="6931337" y="1429102"/>
            <a:ext cx="1252695" cy="123113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rrow Clockwise curve" id="536" name="Google Shape;536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6685711">
            <a:off x="9855287" y="3838413"/>
            <a:ext cx="1279950" cy="1197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7" name="Google Shape;537;p4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378710" y="963400"/>
            <a:ext cx="1416475" cy="1416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4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704662" y="2659471"/>
            <a:ext cx="1004783" cy="1120447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p4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551884" y="4191999"/>
            <a:ext cx="1070141" cy="1193348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p4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0268373" y="2463551"/>
            <a:ext cx="1170977" cy="13057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42"/>
          <p:cNvSpPr/>
          <p:nvPr/>
        </p:nvSpPr>
        <p:spPr>
          <a:xfrm>
            <a:off x="0" y="0"/>
            <a:ext cx="12188700" cy="6858000"/>
          </a:xfrm>
          <a:prstGeom prst="rect">
            <a:avLst/>
          </a:prstGeom>
          <a:gradFill>
            <a:gsLst>
              <a:gs pos="0">
                <a:srgbClr val="636363"/>
              </a:gs>
              <a:gs pos="100000">
                <a:schemeClr val="dk1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546" name="Google Shape;546;p42"/>
          <p:cNvSpPr/>
          <p:nvPr/>
        </p:nvSpPr>
        <p:spPr>
          <a:xfrm>
            <a:off x="1057083" y="0"/>
            <a:ext cx="11134917" cy="6858000"/>
          </a:xfrm>
          <a:custGeom>
            <a:rect b="b" l="l" r="r" t="t"/>
            <a:pathLst>
              <a:path extrusionOk="0" h="6858000" w="11134917">
                <a:moveTo>
                  <a:pt x="7627977" y="0"/>
                </a:moveTo>
                <a:lnTo>
                  <a:pt x="8129873" y="0"/>
                </a:lnTo>
                <a:lnTo>
                  <a:pt x="11134917" y="0"/>
                </a:lnTo>
                <a:lnTo>
                  <a:pt x="11134917" y="6858000"/>
                </a:lnTo>
                <a:lnTo>
                  <a:pt x="8129873" y="6858000"/>
                </a:lnTo>
                <a:lnTo>
                  <a:pt x="7627977" y="6858000"/>
                </a:lnTo>
                <a:lnTo>
                  <a:pt x="7627977" y="6857419"/>
                </a:lnTo>
                <a:lnTo>
                  <a:pt x="1921931" y="6850814"/>
                </a:lnTo>
                <a:lnTo>
                  <a:pt x="0" y="5325357"/>
                </a:lnTo>
                <a:lnTo>
                  <a:pt x="838199" y="7331"/>
                </a:lnTo>
                <a:lnTo>
                  <a:pt x="7627977" y="505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grpSp>
        <p:nvGrpSpPr>
          <p:cNvPr id="547" name="Google Shape;547;p42"/>
          <p:cNvGrpSpPr/>
          <p:nvPr/>
        </p:nvGrpSpPr>
        <p:grpSpPr>
          <a:xfrm>
            <a:off x="412025" y="0"/>
            <a:ext cx="2436813" cy="6858000"/>
            <a:chOff x="1320800" y="0"/>
            <a:chExt cx="2436813" cy="6858000"/>
          </a:xfrm>
        </p:grpSpPr>
        <p:sp>
          <p:nvSpPr>
            <p:cNvPr id="548" name="Google Shape;548;p42"/>
            <p:cNvSpPr/>
            <p:nvPr/>
          </p:nvSpPr>
          <p:spPr>
            <a:xfrm>
              <a:off x="1627188" y="0"/>
              <a:ext cx="1122362" cy="5329238"/>
            </a:xfrm>
            <a:custGeom>
              <a:rect b="b" l="l" r="r" t="t"/>
              <a:pathLst>
                <a:path extrusionOk="0" h="3357" w="70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549" name="Google Shape;549;p42"/>
            <p:cNvSpPr/>
            <p:nvPr/>
          </p:nvSpPr>
          <p:spPr>
            <a:xfrm>
              <a:off x="1320800" y="0"/>
              <a:ext cx="1117600" cy="5276850"/>
            </a:xfrm>
            <a:custGeom>
              <a:rect b="b" l="l" r="r" t="t"/>
              <a:pathLst>
                <a:path extrusionOk="0" h="3324" w="70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550" name="Google Shape;550;p42"/>
            <p:cNvSpPr/>
            <p:nvPr/>
          </p:nvSpPr>
          <p:spPr>
            <a:xfrm>
              <a:off x="1320800" y="5238750"/>
              <a:ext cx="1228725" cy="1619250"/>
            </a:xfrm>
            <a:custGeom>
              <a:rect b="b" l="l" r="r" t="t"/>
              <a:pathLst>
                <a:path extrusionOk="0" h="1020" w="774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551" name="Google Shape;551;p42"/>
            <p:cNvSpPr/>
            <p:nvPr/>
          </p:nvSpPr>
          <p:spPr>
            <a:xfrm>
              <a:off x="1627188" y="5291138"/>
              <a:ext cx="1495425" cy="1566863"/>
            </a:xfrm>
            <a:custGeom>
              <a:rect b="b" l="l" r="r" t="t"/>
              <a:pathLst>
                <a:path extrusionOk="0" h="987" w="942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B5982"/>
            </a:solidFill>
            <a:ln>
              <a:noFill/>
            </a:ln>
          </p:spPr>
        </p:sp>
        <p:sp>
          <p:nvSpPr>
            <p:cNvPr id="552" name="Google Shape;552;p42"/>
            <p:cNvSpPr/>
            <p:nvPr/>
          </p:nvSpPr>
          <p:spPr>
            <a:xfrm>
              <a:off x="1627188" y="5286375"/>
              <a:ext cx="2130425" cy="1571625"/>
            </a:xfrm>
            <a:custGeom>
              <a:rect b="b" l="l" r="r" t="t"/>
              <a:pathLst>
                <a:path extrusionOk="0" h="990" w="1342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1186C3"/>
            </a:solidFill>
            <a:ln>
              <a:noFill/>
            </a:ln>
          </p:spPr>
        </p:sp>
        <p:sp>
          <p:nvSpPr>
            <p:cNvPr id="553" name="Google Shape;553;p42"/>
            <p:cNvSpPr/>
            <p:nvPr/>
          </p:nvSpPr>
          <p:spPr>
            <a:xfrm>
              <a:off x="1320800" y="5238750"/>
              <a:ext cx="1695450" cy="1619250"/>
            </a:xfrm>
            <a:custGeom>
              <a:rect b="b" l="l" r="r" t="t"/>
              <a:pathLst>
                <a:path extrusionOk="0" h="1020" w="1068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</p:sp>
      </p:grpSp>
      <p:sp>
        <p:nvSpPr>
          <p:cNvPr id="554" name="Google Shape;554;p42"/>
          <p:cNvSpPr/>
          <p:nvPr/>
        </p:nvSpPr>
        <p:spPr>
          <a:xfrm rot="-5400000">
            <a:off x="1797417" y="1804252"/>
            <a:ext cx="2500200" cy="2624400"/>
          </a:xfrm>
          <a:prstGeom prst="downArrow">
            <a:avLst>
              <a:gd fmla="val 100000" name="adj1"/>
              <a:gd fmla="val 15788" name="adj2"/>
            </a:avLst>
          </a:prstGeom>
          <a:solidFill>
            <a:srgbClr val="40404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5" name="Google Shape;555;p42"/>
          <p:cNvSpPr txBox="1"/>
          <p:nvPr/>
        </p:nvSpPr>
        <p:spPr>
          <a:xfrm>
            <a:off x="2061726" y="2089042"/>
            <a:ext cx="1971600" cy="191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rgbClr val="FFFFFF"/>
                </a:solidFill>
              </a:rPr>
              <a:t>Banco de dados</a:t>
            </a:r>
            <a:endParaRPr sz="2800">
              <a:solidFill>
                <a:srgbClr val="20272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descr="Arrow Clockwise curve" id="556" name="Google Shape;556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2109222">
            <a:off x="6804012" y="3901977"/>
            <a:ext cx="1252696" cy="123113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rrow Clockwise curve" id="557" name="Google Shape;557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4023672">
            <a:off x="6931337" y="1429102"/>
            <a:ext cx="1252695" cy="123113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4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380787" y="2203100"/>
            <a:ext cx="979750" cy="97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4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580850" y="4288675"/>
            <a:ext cx="1012200" cy="101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0" name="Google Shape;560;p4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768749" y="2673875"/>
            <a:ext cx="979750" cy="979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rrow Clockwise curve" id="561" name="Google Shape;561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6685711">
            <a:off x="9883287" y="3483463"/>
            <a:ext cx="1279950" cy="1197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2" name="Google Shape;562;p4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378723" y="851425"/>
            <a:ext cx="1416475" cy="141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43"/>
          <p:cNvSpPr/>
          <p:nvPr/>
        </p:nvSpPr>
        <p:spPr>
          <a:xfrm>
            <a:off x="0" y="0"/>
            <a:ext cx="12188700" cy="6858000"/>
          </a:xfrm>
          <a:prstGeom prst="rect">
            <a:avLst/>
          </a:prstGeom>
          <a:gradFill>
            <a:gsLst>
              <a:gs pos="0">
                <a:srgbClr val="636363"/>
              </a:gs>
              <a:gs pos="100000">
                <a:schemeClr val="dk1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568" name="Google Shape;568;p43"/>
          <p:cNvSpPr/>
          <p:nvPr/>
        </p:nvSpPr>
        <p:spPr>
          <a:xfrm>
            <a:off x="1057083" y="0"/>
            <a:ext cx="11134917" cy="6858000"/>
          </a:xfrm>
          <a:custGeom>
            <a:rect b="b" l="l" r="r" t="t"/>
            <a:pathLst>
              <a:path extrusionOk="0" h="6858000" w="11134917">
                <a:moveTo>
                  <a:pt x="7627977" y="0"/>
                </a:moveTo>
                <a:lnTo>
                  <a:pt x="8129873" y="0"/>
                </a:lnTo>
                <a:lnTo>
                  <a:pt x="11134917" y="0"/>
                </a:lnTo>
                <a:lnTo>
                  <a:pt x="11134917" y="6858000"/>
                </a:lnTo>
                <a:lnTo>
                  <a:pt x="8129873" y="6858000"/>
                </a:lnTo>
                <a:lnTo>
                  <a:pt x="7627977" y="6858000"/>
                </a:lnTo>
                <a:lnTo>
                  <a:pt x="7627977" y="6857419"/>
                </a:lnTo>
                <a:lnTo>
                  <a:pt x="1921931" y="6850814"/>
                </a:lnTo>
                <a:lnTo>
                  <a:pt x="0" y="5325357"/>
                </a:lnTo>
                <a:lnTo>
                  <a:pt x="838199" y="7331"/>
                </a:lnTo>
                <a:lnTo>
                  <a:pt x="7627977" y="505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grpSp>
        <p:nvGrpSpPr>
          <p:cNvPr id="569" name="Google Shape;569;p43"/>
          <p:cNvGrpSpPr/>
          <p:nvPr/>
        </p:nvGrpSpPr>
        <p:grpSpPr>
          <a:xfrm>
            <a:off x="412025" y="0"/>
            <a:ext cx="2436813" cy="6858000"/>
            <a:chOff x="1320800" y="0"/>
            <a:chExt cx="2436813" cy="6858000"/>
          </a:xfrm>
        </p:grpSpPr>
        <p:sp>
          <p:nvSpPr>
            <p:cNvPr id="570" name="Google Shape;570;p43"/>
            <p:cNvSpPr/>
            <p:nvPr/>
          </p:nvSpPr>
          <p:spPr>
            <a:xfrm>
              <a:off x="1627188" y="0"/>
              <a:ext cx="1122362" cy="5329238"/>
            </a:xfrm>
            <a:custGeom>
              <a:rect b="b" l="l" r="r" t="t"/>
              <a:pathLst>
                <a:path extrusionOk="0" h="3357" w="70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571" name="Google Shape;571;p43"/>
            <p:cNvSpPr/>
            <p:nvPr/>
          </p:nvSpPr>
          <p:spPr>
            <a:xfrm>
              <a:off x="1320800" y="0"/>
              <a:ext cx="1117600" cy="5276850"/>
            </a:xfrm>
            <a:custGeom>
              <a:rect b="b" l="l" r="r" t="t"/>
              <a:pathLst>
                <a:path extrusionOk="0" h="3324" w="70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572" name="Google Shape;572;p43"/>
            <p:cNvSpPr/>
            <p:nvPr/>
          </p:nvSpPr>
          <p:spPr>
            <a:xfrm>
              <a:off x="1320800" y="5238750"/>
              <a:ext cx="1228725" cy="1619250"/>
            </a:xfrm>
            <a:custGeom>
              <a:rect b="b" l="l" r="r" t="t"/>
              <a:pathLst>
                <a:path extrusionOk="0" h="1020" w="774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573" name="Google Shape;573;p43"/>
            <p:cNvSpPr/>
            <p:nvPr/>
          </p:nvSpPr>
          <p:spPr>
            <a:xfrm>
              <a:off x="1627188" y="5291138"/>
              <a:ext cx="1495425" cy="1566863"/>
            </a:xfrm>
            <a:custGeom>
              <a:rect b="b" l="l" r="r" t="t"/>
              <a:pathLst>
                <a:path extrusionOk="0" h="987" w="942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B5982"/>
            </a:solidFill>
            <a:ln>
              <a:noFill/>
            </a:ln>
          </p:spPr>
        </p:sp>
        <p:sp>
          <p:nvSpPr>
            <p:cNvPr id="574" name="Google Shape;574;p43"/>
            <p:cNvSpPr/>
            <p:nvPr/>
          </p:nvSpPr>
          <p:spPr>
            <a:xfrm>
              <a:off x="1627188" y="5286375"/>
              <a:ext cx="2130425" cy="1571625"/>
            </a:xfrm>
            <a:custGeom>
              <a:rect b="b" l="l" r="r" t="t"/>
              <a:pathLst>
                <a:path extrusionOk="0" h="990" w="1342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1186C3"/>
            </a:solidFill>
            <a:ln>
              <a:noFill/>
            </a:ln>
          </p:spPr>
        </p:sp>
        <p:sp>
          <p:nvSpPr>
            <p:cNvPr id="575" name="Google Shape;575;p43"/>
            <p:cNvSpPr/>
            <p:nvPr/>
          </p:nvSpPr>
          <p:spPr>
            <a:xfrm>
              <a:off x="1320800" y="5238750"/>
              <a:ext cx="1695450" cy="1619250"/>
            </a:xfrm>
            <a:custGeom>
              <a:rect b="b" l="l" r="r" t="t"/>
              <a:pathLst>
                <a:path extrusionOk="0" h="1020" w="1068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</p:sp>
      </p:grpSp>
      <p:sp>
        <p:nvSpPr>
          <p:cNvPr id="576" name="Google Shape;576;p43"/>
          <p:cNvSpPr txBox="1"/>
          <p:nvPr>
            <p:ph type="title"/>
          </p:nvPr>
        </p:nvSpPr>
        <p:spPr>
          <a:xfrm>
            <a:off x="3634288" y="95900"/>
            <a:ext cx="5980500" cy="6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b="1" lang="en-US" sz="2800">
                <a:solidFill>
                  <a:srgbClr val="6D9EEB"/>
                </a:solidFill>
                <a:latin typeface="Arial"/>
                <a:ea typeface="Arial"/>
                <a:cs typeface="Arial"/>
                <a:sym typeface="Arial"/>
              </a:rPr>
              <a:t>Parâmetros e analytics</a:t>
            </a:r>
            <a:endParaRPr>
              <a:solidFill>
                <a:srgbClr val="6D9EE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577" name="Google Shape;577;p43"/>
          <p:cNvGraphicFramePr/>
          <p:nvPr/>
        </p:nvGraphicFramePr>
        <p:xfrm>
          <a:off x="2419750" y="1122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{B2C33536-F91C-45EE-B5A6-2B3CC7CD7AEE}</a:tableStyleId>
              </a:tblPr>
              <a:tblGrid>
                <a:gridCol w="740225"/>
                <a:gridCol w="745675"/>
                <a:gridCol w="866775"/>
                <a:gridCol w="1104900"/>
              </a:tblGrid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525" marB="91425" marR="9525" marL="9525" anchor="b"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525" marB="91425" marR="9525" marL="9525" anchor="b"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Temperatura</a:t>
                      </a:r>
                      <a:endParaRPr b="1"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Status</a:t>
                      </a:r>
                      <a:endParaRPr b="1"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>
                          <a:solidFill>
                            <a:srgbClr val="F2F2F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Crítico</a:t>
                      </a:r>
                      <a:endParaRPr b="1" sz="1100">
                        <a:solidFill>
                          <a:srgbClr val="F2F2F2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Alarme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°C</a:t>
                      </a:r>
                      <a:endParaRPr b="1"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>
                          <a:solidFill>
                            <a:srgbClr val="F2F2F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&lt; 14</a:t>
                      </a:r>
                      <a:endParaRPr b="1" sz="1100">
                        <a:solidFill>
                          <a:srgbClr val="F2F2F2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00000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Instável</a:t>
                      </a:r>
                      <a:endParaRPr b="1"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Alerta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°C</a:t>
                      </a:r>
                      <a:endParaRPr b="1"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17.99</a:t>
                      </a:r>
                      <a:endParaRPr b="1"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Estável</a:t>
                      </a:r>
                      <a:endParaRPr b="1"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°C</a:t>
                      </a:r>
                      <a:endParaRPr b="1"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24.5</a:t>
                      </a:r>
                      <a:endParaRPr b="1"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2D050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Instável</a:t>
                      </a:r>
                      <a:endParaRPr b="1"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Alerta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°C</a:t>
                      </a:r>
                      <a:endParaRPr b="1"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30.01</a:t>
                      </a:r>
                      <a:endParaRPr b="1"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>
                          <a:solidFill>
                            <a:srgbClr val="F2F2F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Crítico</a:t>
                      </a:r>
                      <a:endParaRPr b="1" sz="1100">
                        <a:solidFill>
                          <a:srgbClr val="F2F2F2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Alarme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°C</a:t>
                      </a:r>
                      <a:endParaRPr b="1"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>
                          <a:solidFill>
                            <a:srgbClr val="F2F2F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&gt; 35</a:t>
                      </a:r>
                      <a:endParaRPr b="1" sz="1100">
                        <a:solidFill>
                          <a:srgbClr val="F2F2F2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00000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525" marB="91425" marR="9525" marL="9525" anchor="b"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525" marB="91425" marR="9525" marL="9525" anchor="b"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525" marB="91425" marR="9525" marL="9525" anchor="b"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525" marB="91425" marR="9525" marL="9525" anchor="b"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525" marB="91425" marR="9525" marL="9525" anchor="b"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525" marB="91425" marR="9525" marL="9525" anchor="b"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525" marB="91425" marR="9525" marL="9525" anchor="b"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525" marB="91425" marR="9525" marL="9525" anchor="b"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Umidade</a:t>
                      </a:r>
                      <a:endParaRPr b="1"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Status</a:t>
                      </a:r>
                      <a:endParaRPr b="1"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Crítico</a:t>
                      </a:r>
                      <a:endParaRPr b="1" sz="11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Alarme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%</a:t>
                      </a:r>
                      <a:endParaRPr b="1"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&lt; 40</a:t>
                      </a:r>
                      <a:endParaRPr b="1" sz="11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0000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Instável</a:t>
                      </a:r>
                      <a:endParaRPr b="1"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Alerta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%</a:t>
                      </a:r>
                      <a:endParaRPr b="1"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49</a:t>
                      </a:r>
                      <a:endParaRPr b="1"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Estável</a:t>
                      </a:r>
                      <a:endParaRPr b="1"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%</a:t>
                      </a:r>
                      <a:endParaRPr b="1"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57.5</a:t>
                      </a:r>
                      <a:endParaRPr b="1"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2D050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Instável</a:t>
                      </a:r>
                      <a:endParaRPr b="1"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Alerta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%</a:t>
                      </a:r>
                      <a:endParaRPr b="1"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</a:t>
                      </a:r>
                      <a:endParaRPr b="1"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Crítico</a:t>
                      </a:r>
                      <a:endParaRPr b="1" sz="11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Alarme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%</a:t>
                      </a:r>
                      <a:endParaRPr b="1"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&gt; 75</a:t>
                      </a:r>
                      <a:endParaRPr b="1" sz="11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00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78" name="Google Shape;578;p43"/>
          <p:cNvGraphicFramePr/>
          <p:nvPr/>
        </p:nvGraphicFramePr>
        <p:xfrm>
          <a:off x="6310600" y="1122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{B2C33536-F91C-45EE-B5A6-2B3CC7CD7AEE}</a:tableStyleId>
              </a:tblPr>
              <a:tblGrid>
                <a:gridCol w="981075"/>
                <a:gridCol w="742950"/>
                <a:gridCol w="609600"/>
              </a:tblGrid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Temperatura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min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</a:t>
                      </a:r>
                      <a:endParaRPr b="1" sz="11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0000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525" marB="91425" marR="9525" marL="9525" anchor="b"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1q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19.25</a:t>
                      </a:r>
                      <a:endParaRPr b="1"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525" marB="91425" marR="9525" marL="9525" anchor="b"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mediana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24.5</a:t>
                      </a:r>
                      <a:endParaRPr b="1"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2D050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525" marB="91425" marR="9525" marL="9525" anchor="b"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3q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29.75</a:t>
                      </a:r>
                      <a:endParaRPr b="1"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525" marB="91425" marR="9525" marL="9525" anchor="b"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max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35</a:t>
                      </a:r>
                      <a:endParaRPr b="1" sz="11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00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79" name="Google Shape;579;p43"/>
          <p:cNvGraphicFramePr/>
          <p:nvPr/>
        </p:nvGraphicFramePr>
        <p:xfrm>
          <a:off x="6310600" y="35458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{B2C33536-F91C-45EE-B5A6-2B3CC7CD7AEE}</a:tableStyleId>
              </a:tblPr>
              <a:tblGrid>
                <a:gridCol w="971550"/>
                <a:gridCol w="752475"/>
                <a:gridCol w="609600"/>
              </a:tblGrid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Umidade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min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30</a:t>
                      </a:r>
                      <a:endParaRPr b="1" sz="11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0000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525" marB="91425" marR="9525" marL="9525" anchor="b"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1q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41,25</a:t>
                      </a:r>
                      <a:endParaRPr b="1"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525" marB="91425" marR="9525" marL="9525" anchor="b"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mediana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52,5</a:t>
                      </a:r>
                      <a:endParaRPr b="1"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2D050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525" marB="91425" marR="9525" marL="9525" anchor="b"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3q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63,75</a:t>
                      </a:r>
                      <a:endParaRPr b="1"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525" marB="91425" marR="9525" marL="9525" anchor="b"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max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</a:t>
                      </a:r>
                      <a:endParaRPr b="1" sz="11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0000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44"/>
          <p:cNvSpPr/>
          <p:nvPr/>
        </p:nvSpPr>
        <p:spPr>
          <a:xfrm>
            <a:off x="0" y="0"/>
            <a:ext cx="12188700" cy="6858000"/>
          </a:xfrm>
          <a:prstGeom prst="rect">
            <a:avLst/>
          </a:prstGeom>
          <a:gradFill>
            <a:gsLst>
              <a:gs pos="0">
                <a:srgbClr val="636363"/>
              </a:gs>
              <a:gs pos="100000">
                <a:schemeClr val="dk1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585" name="Google Shape;585;p44"/>
          <p:cNvSpPr/>
          <p:nvPr/>
        </p:nvSpPr>
        <p:spPr>
          <a:xfrm>
            <a:off x="1057083" y="0"/>
            <a:ext cx="11134917" cy="6858000"/>
          </a:xfrm>
          <a:custGeom>
            <a:rect b="b" l="l" r="r" t="t"/>
            <a:pathLst>
              <a:path extrusionOk="0" h="6858000" w="11134917">
                <a:moveTo>
                  <a:pt x="7627977" y="0"/>
                </a:moveTo>
                <a:lnTo>
                  <a:pt x="8129873" y="0"/>
                </a:lnTo>
                <a:lnTo>
                  <a:pt x="11134917" y="0"/>
                </a:lnTo>
                <a:lnTo>
                  <a:pt x="11134917" y="6858000"/>
                </a:lnTo>
                <a:lnTo>
                  <a:pt x="8129873" y="6858000"/>
                </a:lnTo>
                <a:lnTo>
                  <a:pt x="7627977" y="6858000"/>
                </a:lnTo>
                <a:lnTo>
                  <a:pt x="7627977" y="6857419"/>
                </a:lnTo>
                <a:lnTo>
                  <a:pt x="1921931" y="6850814"/>
                </a:lnTo>
                <a:lnTo>
                  <a:pt x="0" y="5325357"/>
                </a:lnTo>
                <a:lnTo>
                  <a:pt x="838199" y="7331"/>
                </a:lnTo>
                <a:lnTo>
                  <a:pt x="7627977" y="505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586" name="Google Shape;586;p44"/>
          <p:cNvPicPr preferRelativeResize="0"/>
          <p:nvPr/>
        </p:nvPicPr>
        <p:blipFill rotWithShape="1">
          <a:blip r:embed="rId4">
            <a:alphaModFix/>
          </a:blip>
          <a:srcRect b="568" l="20902" r="-1171" t="-2163"/>
          <a:stretch/>
        </p:blipFill>
        <p:spPr>
          <a:xfrm rot="557295">
            <a:off x="1354866" y="849440"/>
            <a:ext cx="4466068" cy="534764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7" name="Google Shape;587;p44"/>
          <p:cNvGrpSpPr/>
          <p:nvPr/>
        </p:nvGrpSpPr>
        <p:grpSpPr>
          <a:xfrm>
            <a:off x="412025" y="0"/>
            <a:ext cx="2436813" cy="6858000"/>
            <a:chOff x="1320800" y="0"/>
            <a:chExt cx="2436813" cy="6858000"/>
          </a:xfrm>
        </p:grpSpPr>
        <p:sp>
          <p:nvSpPr>
            <p:cNvPr id="588" name="Google Shape;588;p44"/>
            <p:cNvSpPr/>
            <p:nvPr/>
          </p:nvSpPr>
          <p:spPr>
            <a:xfrm>
              <a:off x="1627188" y="0"/>
              <a:ext cx="1122362" cy="5329238"/>
            </a:xfrm>
            <a:custGeom>
              <a:rect b="b" l="l" r="r" t="t"/>
              <a:pathLst>
                <a:path extrusionOk="0" h="3357" w="70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589" name="Google Shape;589;p44"/>
            <p:cNvSpPr/>
            <p:nvPr/>
          </p:nvSpPr>
          <p:spPr>
            <a:xfrm>
              <a:off x="1320800" y="0"/>
              <a:ext cx="1117600" cy="5276850"/>
            </a:xfrm>
            <a:custGeom>
              <a:rect b="b" l="l" r="r" t="t"/>
              <a:pathLst>
                <a:path extrusionOk="0" h="3324" w="70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590" name="Google Shape;590;p44"/>
            <p:cNvSpPr/>
            <p:nvPr/>
          </p:nvSpPr>
          <p:spPr>
            <a:xfrm>
              <a:off x="1320800" y="5238750"/>
              <a:ext cx="1228725" cy="1619250"/>
            </a:xfrm>
            <a:custGeom>
              <a:rect b="b" l="l" r="r" t="t"/>
              <a:pathLst>
                <a:path extrusionOk="0" h="1020" w="774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591" name="Google Shape;591;p44"/>
            <p:cNvSpPr/>
            <p:nvPr/>
          </p:nvSpPr>
          <p:spPr>
            <a:xfrm>
              <a:off x="1627188" y="5291138"/>
              <a:ext cx="1495425" cy="1566863"/>
            </a:xfrm>
            <a:custGeom>
              <a:rect b="b" l="l" r="r" t="t"/>
              <a:pathLst>
                <a:path extrusionOk="0" h="987" w="942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B5982"/>
            </a:solidFill>
            <a:ln>
              <a:noFill/>
            </a:ln>
          </p:spPr>
        </p:sp>
        <p:sp>
          <p:nvSpPr>
            <p:cNvPr id="592" name="Google Shape;592;p44"/>
            <p:cNvSpPr/>
            <p:nvPr/>
          </p:nvSpPr>
          <p:spPr>
            <a:xfrm>
              <a:off x="1627188" y="5286375"/>
              <a:ext cx="2130425" cy="1571625"/>
            </a:xfrm>
            <a:custGeom>
              <a:rect b="b" l="l" r="r" t="t"/>
              <a:pathLst>
                <a:path extrusionOk="0" h="990" w="1342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1186C3"/>
            </a:solidFill>
            <a:ln>
              <a:noFill/>
            </a:ln>
          </p:spPr>
        </p:sp>
        <p:sp>
          <p:nvSpPr>
            <p:cNvPr id="593" name="Google Shape;593;p44"/>
            <p:cNvSpPr/>
            <p:nvPr/>
          </p:nvSpPr>
          <p:spPr>
            <a:xfrm>
              <a:off x="1320800" y="5238750"/>
              <a:ext cx="1695450" cy="1619250"/>
            </a:xfrm>
            <a:custGeom>
              <a:rect b="b" l="l" r="r" t="t"/>
              <a:pathLst>
                <a:path extrusionOk="0" h="1020" w="1068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</p:sp>
      </p:grpSp>
      <p:pic>
        <p:nvPicPr>
          <p:cNvPr id="594" name="Google Shape;594;p4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594425" y="2398050"/>
            <a:ext cx="3146650" cy="3146650"/>
          </a:xfrm>
          <a:prstGeom prst="rect">
            <a:avLst/>
          </a:prstGeom>
          <a:noFill/>
          <a:ln>
            <a:noFill/>
          </a:ln>
        </p:spPr>
      </p:pic>
      <p:sp>
        <p:nvSpPr>
          <p:cNvPr id="595" name="Google Shape;595;p44"/>
          <p:cNvSpPr txBox="1"/>
          <p:nvPr>
            <p:ph type="title"/>
          </p:nvPr>
        </p:nvSpPr>
        <p:spPr>
          <a:xfrm>
            <a:off x="6813000" y="626325"/>
            <a:ext cx="3146700" cy="80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b="1" lang="en-US" sz="2800">
                <a:solidFill>
                  <a:srgbClr val="6D9EEB"/>
                </a:solidFill>
                <a:latin typeface="Arial"/>
                <a:ea typeface="Arial"/>
                <a:cs typeface="Arial"/>
                <a:sym typeface="Arial"/>
              </a:rPr>
              <a:t>Site institucional</a:t>
            </a:r>
            <a:endParaRPr>
              <a:solidFill>
                <a:srgbClr val="6D9EE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45"/>
          <p:cNvSpPr/>
          <p:nvPr/>
        </p:nvSpPr>
        <p:spPr>
          <a:xfrm>
            <a:off x="0" y="0"/>
            <a:ext cx="12188700" cy="6858000"/>
          </a:xfrm>
          <a:prstGeom prst="rect">
            <a:avLst/>
          </a:prstGeom>
          <a:gradFill>
            <a:gsLst>
              <a:gs pos="0">
                <a:srgbClr val="636363"/>
              </a:gs>
              <a:gs pos="100000">
                <a:schemeClr val="dk1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601" name="Google Shape;601;p45"/>
          <p:cNvSpPr/>
          <p:nvPr/>
        </p:nvSpPr>
        <p:spPr>
          <a:xfrm>
            <a:off x="1057083" y="0"/>
            <a:ext cx="11134917" cy="6858000"/>
          </a:xfrm>
          <a:custGeom>
            <a:rect b="b" l="l" r="r" t="t"/>
            <a:pathLst>
              <a:path extrusionOk="0" h="6858000" w="11134917">
                <a:moveTo>
                  <a:pt x="7627977" y="0"/>
                </a:moveTo>
                <a:lnTo>
                  <a:pt x="8129873" y="0"/>
                </a:lnTo>
                <a:lnTo>
                  <a:pt x="11134917" y="0"/>
                </a:lnTo>
                <a:lnTo>
                  <a:pt x="11134917" y="6858000"/>
                </a:lnTo>
                <a:lnTo>
                  <a:pt x="8129873" y="6858000"/>
                </a:lnTo>
                <a:lnTo>
                  <a:pt x="7627977" y="6858000"/>
                </a:lnTo>
                <a:lnTo>
                  <a:pt x="7627977" y="6857419"/>
                </a:lnTo>
                <a:lnTo>
                  <a:pt x="1921931" y="6850814"/>
                </a:lnTo>
                <a:lnTo>
                  <a:pt x="0" y="5325357"/>
                </a:lnTo>
                <a:lnTo>
                  <a:pt x="838199" y="7331"/>
                </a:lnTo>
                <a:lnTo>
                  <a:pt x="7627977" y="505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grpSp>
        <p:nvGrpSpPr>
          <p:cNvPr id="602" name="Google Shape;602;p45"/>
          <p:cNvGrpSpPr/>
          <p:nvPr/>
        </p:nvGrpSpPr>
        <p:grpSpPr>
          <a:xfrm>
            <a:off x="412025" y="0"/>
            <a:ext cx="2436813" cy="6858000"/>
            <a:chOff x="1320800" y="0"/>
            <a:chExt cx="2436813" cy="6858000"/>
          </a:xfrm>
        </p:grpSpPr>
        <p:sp>
          <p:nvSpPr>
            <p:cNvPr id="603" name="Google Shape;603;p45"/>
            <p:cNvSpPr/>
            <p:nvPr/>
          </p:nvSpPr>
          <p:spPr>
            <a:xfrm>
              <a:off x="1627188" y="0"/>
              <a:ext cx="1122362" cy="5329238"/>
            </a:xfrm>
            <a:custGeom>
              <a:rect b="b" l="l" r="r" t="t"/>
              <a:pathLst>
                <a:path extrusionOk="0" h="3357" w="70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604" name="Google Shape;604;p45"/>
            <p:cNvSpPr/>
            <p:nvPr/>
          </p:nvSpPr>
          <p:spPr>
            <a:xfrm>
              <a:off x="1320800" y="0"/>
              <a:ext cx="1117600" cy="5276850"/>
            </a:xfrm>
            <a:custGeom>
              <a:rect b="b" l="l" r="r" t="t"/>
              <a:pathLst>
                <a:path extrusionOk="0" h="3324" w="70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605" name="Google Shape;605;p45"/>
            <p:cNvSpPr/>
            <p:nvPr/>
          </p:nvSpPr>
          <p:spPr>
            <a:xfrm>
              <a:off x="1320800" y="5238750"/>
              <a:ext cx="1228725" cy="1619250"/>
            </a:xfrm>
            <a:custGeom>
              <a:rect b="b" l="l" r="r" t="t"/>
              <a:pathLst>
                <a:path extrusionOk="0" h="1020" w="774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606" name="Google Shape;606;p45"/>
            <p:cNvSpPr/>
            <p:nvPr/>
          </p:nvSpPr>
          <p:spPr>
            <a:xfrm>
              <a:off x="1627188" y="5291138"/>
              <a:ext cx="1495425" cy="1566863"/>
            </a:xfrm>
            <a:custGeom>
              <a:rect b="b" l="l" r="r" t="t"/>
              <a:pathLst>
                <a:path extrusionOk="0" h="987" w="942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B5982"/>
            </a:solidFill>
            <a:ln>
              <a:noFill/>
            </a:ln>
          </p:spPr>
        </p:sp>
        <p:sp>
          <p:nvSpPr>
            <p:cNvPr id="607" name="Google Shape;607;p45"/>
            <p:cNvSpPr/>
            <p:nvPr/>
          </p:nvSpPr>
          <p:spPr>
            <a:xfrm>
              <a:off x="1627188" y="5286375"/>
              <a:ext cx="2130425" cy="1571625"/>
            </a:xfrm>
            <a:custGeom>
              <a:rect b="b" l="l" r="r" t="t"/>
              <a:pathLst>
                <a:path extrusionOk="0" h="990" w="1342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1186C3"/>
            </a:solidFill>
            <a:ln>
              <a:noFill/>
            </a:ln>
          </p:spPr>
        </p:sp>
        <p:sp>
          <p:nvSpPr>
            <p:cNvPr id="608" name="Google Shape;608;p45"/>
            <p:cNvSpPr/>
            <p:nvPr/>
          </p:nvSpPr>
          <p:spPr>
            <a:xfrm>
              <a:off x="1320800" y="5238750"/>
              <a:ext cx="1695450" cy="1619250"/>
            </a:xfrm>
            <a:custGeom>
              <a:rect b="b" l="l" r="r" t="t"/>
              <a:pathLst>
                <a:path extrusionOk="0" h="1020" w="1068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</p:sp>
      </p:grpSp>
      <p:sp>
        <p:nvSpPr>
          <p:cNvPr id="609" name="Google Shape;609;p45"/>
          <p:cNvSpPr/>
          <p:nvPr/>
        </p:nvSpPr>
        <p:spPr>
          <a:xfrm>
            <a:off x="6967857" y="1510785"/>
            <a:ext cx="3739616" cy="3268327"/>
          </a:xfrm>
          <a:custGeom>
            <a:rect b="b" l="l" r="r" t="t"/>
            <a:pathLst>
              <a:path extrusionOk="0" h="2651787" w="2991693">
                <a:moveTo>
                  <a:pt x="853538" y="0"/>
                </a:moveTo>
                <a:cubicBezTo>
                  <a:pt x="2141030" y="0"/>
                  <a:pt x="2141030" y="0"/>
                  <a:pt x="2141030" y="0"/>
                </a:cubicBezTo>
                <a:cubicBezTo>
                  <a:pt x="2206170" y="0"/>
                  <a:pt x="2290471" y="45985"/>
                  <a:pt x="2324957" y="103466"/>
                </a:cubicBezTo>
                <a:cubicBezTo>
                  <a:pt x="2968702" y="1218596"/>
                  <a:pt x="2968702" y="1218596"/>
                  <a:pt x="2968702" y="1218596"/>
                </a:cubicBezTo>
                <a:cubicBezTo>
                  <a:pt x="2999357" y="1279909"/>
                  <a:pt x="2999357" y="1371878"/>
                  <a:pt x="2968702" y="1433192"/>
                </a:cubicBezTo>
                <a:cubicBezTo>
                  <a:pt x="2324957" y="2548321"/>
                  <a:pt x="2324957" y="2548321"/>
                  <a:pt x="2324957" y="2548321"/>
                </a:cubicBezTo>
                <a:cubicBezTo>
                  <a:pt x="2290471" y="2605803"/>
                  <a:pt x="2206170" y="2651787"/>
                  <a:pt x="2141030" y="2651787"/>
                </a:cubicBezTo>
                <a:lnTo>
                  <a:pt x="853538" y="2651787"/>
                </a:lnTo>
                <a:cubicBezTo>
                  <a:pt x="784566" y="2651787"/>
                  <a:pt x="700266" y="2605803"/>
                  <a:pt x="669612" y="2548321"/>
                </a:cubicBezTo>
                <a:cubicBezTo>
                  <a:pt x="25866" y="1433192"/>
                  <a:pt x="25866" y="1433192"/>
                  <a:pt x="25866" y="1433192"/>
                </a:cubicBezTo>
                <a:cubicBezTo>
                  <a:pt x="-8621" y="1371878"/>
                  <a:pt x="-8621" y="1279909"/>
                  <a:pt x="25866" y="1218596"/>
                </a:cubicBezTo>
                <a:cubicBezTo>
                  <a:pt x="669612" y="103466"/>
                  <a:pt x="669612" y="103466"/>
                  <a:pt x="669612" y="103466"/>
                </a:cubicBezTo>
                <a:cubicBezTo>
                  <a:pt x="700266" y="45985"/>
                  <a:pt x="784566" y="0"/>
                  <a:pt x="85353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0" name="Google Shape;610;p45"/>
          <p:cNvSpPr txBox="1"/>
          <p:nvPr/>
        </p:nvSpPr>
        <p:spPr>
          <a:xfrm>
            <a:off x="7468925" y="2862621"/>
            <a:ext cx="2894700" cy="564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6D9EEB"/>
                </a:solidFill>
                <a:latin typeface="Calibri"/>
                <a:ea typeface="Calibri"/>
                <a:cs typeface="Calibri"/>
                <a:sym typeface="Calibri"/>
              </a:rPr>
              <a:t>Suporte</a:t>
            </a:r>
            <a:endParaRPr b="1" sz="2800">
              <a:solidFill>
                <a:srgbClr val="6D9EE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11" name="Google Shape;611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72000" y="1342336"/>
            <a:ext cx="3605201" cy="3605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46"/>
          <p:cNvSpPr/>
          <p:nvPr/>
        </p:nvSpPr>
        <p:spPr>
          <a:xfrm>
            <a:off x="0" y="0"/>
            <a:ext cx="12188700" cy="6858000"/>
          </a:xfrm>
          <a:prstGeom prst="rect">
            <a:avLst/>
          </a:prstGeom>
          <a:gradFill>
            <a:gsLst>
              <a:gs pos="0">
                <a:srgbClr val="636363"/>
              </a:gs>
              <a:gs pos="100000">
                <a:schemeClr val="dk1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617" name="Google Shape;617;p46"/>
          <p:cNvSpPr/>
          <p:nvPr/>
        </p:nvSpPr>
        <p:spPr>
          <a:xfrm>
            <a:off x="1057083" y="0"/>
            <a:ext cx="11134917" cy="6858000"/>
          </a:xfrm>
          <a:custGeom>
            <a:rect b="b" l="l" r="r" t="t"/>
            <a:pathLst>
              <a:path extrusionOk="0" h="6858000" w="11134917">
                <a:moveTo>
                  <a:pt x="7627977" y="0"/>
                </a:moveTo>
                <a:lnTo>
                  <a:pt x="8129873" y="0"/>
                </a:lnTo>
                <a:lnTo>
                  <a:pt x="11134917" y="0"/>
                </a:lnTo>
                <a:lnTo>
                  <a:pt x="11134917" y="6858000"/>
                </a:lnTo>
                <a:lnTo>
                  <a:pt x="8129873" y="6858000"/>
                </a:lnTo>
                <a:lnTo>
                  <a:pt x="7627977" y="6858000"/>
                </a:lnTo>
                <a:lnTo>
                  <a:pt x="7627977" y="6857419"/>
                </a:lnTo>
                <a:lnTo>
                  <a:pt x="1921931" y="6850814"/>
                </a:lnTo>
                <a:lnTo>
                  <a:pt x="0" y="5325357"/>
                </a:lnTo>
                <a:lnTo>
                  <a:pt x="838199" y="7331"/>
                </a:lnTo>
                <a:lnTo>
                  <a:pt x="7627977" y="505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grpSp>
        <p:nvGrpSpPr>
          <p:cNvPr id="618" name="Google Shape;618;p46"/>
          <p:cNvGrpSpPr/>
          <p:nvPr/>
        </p:nvGrpSpPr>
        <p:grpSpPr>
          <a:xfrm>
            <a:off x="412025" y="0"/>
            <a:ext cx="2436813" cy="6858000"/>
            <a:chOff x="1320800" y="0"/>
            <a:chExt cx="2436813" cy="6858000"/>
          </a:xfrm>
        </p:grpSpPr>
        <p:sp>
          <p:nvSpPr>
            <p:cNvPr id="619" name="Google Shape;619;p46"/>
            <p:cNvSpPr/>
            <p:nvPr/>
          </p:nvSpPr>
          <p:spPr>
            <a:xfrm>
              <a:off x="1627188" y="0"/>
              <a:ext cx="1122362" cy="5329238"/>
            </a:xfrm>
            <a:custGeom>
              <a:rect b="b" l="l" r="r" t="t"/>
              <a:pathLst>
                <a:path extrusionOk="0" h="3357" w="70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620" name="Google Shape;620;p46"/>
            <p:cNvSpPr/>
            <p:nvPr/>
          </p:nvSpPr>
          <p:spPr>
            <a:xfrm>
              <a:off x="1320800" y="0"/>
              <a:ext cx="1117600" cy="5276850"/>
            </a:xfrm>
            <a:custGeom>
              <a:rect b="b" l="l" r="r" t="t"/>
              <a:pathLst>
                <a:path extrusionOk="0" h="3324" w="70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621" name="Google Shape;621;p46"/>
            <p:cNvSpPr/>
            <p:nvPr/>
          </p:nvSpPr>
          <p:spPr>
            <a:xfrm>
              <a:off x="1320800" y="5238750"/>
              <a:ext cx="1228725" cy="1619250"/>
            </a:xfrm>
            <a:custGeom>
              <a:rect b="b" l="l" r="r" t="t"/>
              <a:pathLst>
                <a:path extrusionOk="0" h="1020" w="774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622" name="Google Shape;622;p46"/>
            <p:cNvSpPr/>
            <p:nvPr/>
          </p:nvSpPr>
          <p:spPr>
            <a:xfrm>
              <a:off x="1627188" y="5291138"/>
              <a:ext cx="1495425" cy="1566863"/>
            </a:xfrm>
            <a:custGeom>
              <a:rect b="b" l="l" r="r" t="t"/>
              <a:pathLst>
                <a:path extrusionOk="0" h="987" w="942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B5982"/>
            </a:solidFill>
            <a:ln>
              <a:noFill/>
            </a:ln>
          </p:spPr>
        </p:sp>
        <p:sp>
          <p:nvSpPr>
            <p:cNvPr id="623" name="Google Shape;623;p46"/>
            <p:cNvSpPr/>
            <p:nvPr/>
          </p:nvSpPr>
          <p:spPr>
            <a:xfrm>
              <a:off x="1627188" y="5286375"/>
              <a:ext cx="2130425" cy="1571625"/>
            </a:xfrm>
            <a:custGeom>
              <a:rect b="b" l="l" r="r" t="t"/>
              <a:pathLst>
                <a:path extrusionOk="0" h="990" w="1342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1186C3"/>
            </a:solidFill>
            <a:ln>
              <a:noFill/>
            </a:ln>
          </p:spPr>
        </p:sp>
        <p:sp>
          <p:nvSpPr>
            <p:cNvPr id="624" name="Google Shape;624;p46"/>
            <p:cNvSpPr/>
            <p:nvPr/>
          </p:nvSpPr>
          <p:spPr>
            <a:xfrm>
              <a:off x="1320800" y="5238750"/>
              <a:ext cx="1695450" cy="1619250"/>
            </a:xfrm>
            <a:custGeom>
              <a:rect b="b" l="l" r="r" t="t"/>
              <a:pathLst>
                <a:path extrusionOk="0" h="1020" w="1068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</p:sp>
      </p:grpSp>
      <p:sp>
        <p:nvSpPr>
          <p:cNvPr id="625" name="Google Shape;625;p46"/>
          <p:cNvSpPr txBox="1"/>
          <p:nvPr/>
        </p:nvSpPr>
        <p:spPr>
          <a:xfrm>
            <a:off x="2116350" y="107150"/>
            <a:ext cx="41445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4A86E8"/>
                </a:solidFill>
              </a:rPr>
              <a:t>Manual de instalação</a:t>
            </a:r>
            <a:endParaRPr b="1" sz="2800">
              <a:solidFill>
                <a:srgbClr val="4A86E8"/>
              </a:solidFill>
            </a:endParaRPr>
          </a:p>
        </p:txBody>
      </p:sp>
      <p:pic>
        <p:nvPicPr>
          <p:cNvPr id="626" name="Google Shape;626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38975" y="800900"/>
            <a:ext cx="3226293" cy="512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7" name="Google Shape;627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829300" y="800900"/>
            <a:ext cx="3145125" cy="512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8" name="Google Shape;628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42225" y="800900"/>
            <a:ext cx="3610125" cy="5123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47"/>
          <p:cNvSpPr/>
          <p:nvPr/>
        </p:nvSpPr>
        <p:spPr>
          <a:xfrm>
            <a:off x="0" y="0"/>
            <a:ext cx="12188700" cy="6858000"/>
          </a:xfrm>
          <a:prstGeom prst="rect">
            <a:avLst/>
          </a:prstGeom>
          <a:gradFill>
            <a:gsLst>
              <a:gs pos="0">
                <a:srgbClr val="636363"/>
              </a:gs>
              <a:gs pos="100000">
                <a:schemeClr val="dk1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634" name="Google Shape;634;p47"/>
          <p:cNvSpPr/>
          <p:nvPr/>
        </p:nvSpPr>
        <p:spPr>
          <a:xfrm>
            <a:off x="1057083" y="0"/>
            <a:ext cx="11134917" cy="6858000"/>
          </a:xfrm>
          <a:custGeom>
            <a:rect b="b" l="l" r="r" t="t"/>
            <a:pathLst>
              <a:path extrusionOk="0" h="6858000" w="11134917">
                <a:moveTo>
                  <a:pt x="7627977" y="0"/>
                </a:moveTo>
                <a:lnTo>
                  <a:pt x="8129873" y="0"/>
                </a:lnTo>
                <a:lnTo>
                  <a:pt x="11134917" y="0"/>
                </a:lnTo>
                <a:lnTo>
                  <a:pt x="11134917" y="6858000"/>
                </a:lnTo>
                <a:lnTo>
                  <a:pt x="8129873" y="6858000"/>
                </a:lnTo>
                <a:lnTo>
                  <a:pt x="7627977" y="6858000"/>
                </a:lnTo>
                <a:lnTo>
                  <a:pt x="7627977" y="6857419"/>
                </a:lnTo>
                <a:lnTo>
                  <a:pt x="1921931" y="6850814"/>
                </a:lnTo>
                <a:lnTo>
                  <a:pt x="0" y="5325357"/>
                </a:lnTo>
                <a:lnTo>
                  <a:pt x="838199" y="7331"/>
                </a:lnTo>
                <a:lnTo>
                  <a:pt x="7627977" y="505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grpSp>
        <p:nvGrpSpPr>
          <p:cNvPr id="635" name="Google Shape;635;p47"/>
          <p:cNvGrpSpPr/>
          <p:nvPr/>
        </p:nvGrpSpPr>
        <p:grpSpPr>
          <a:xfrm>
            <a:off x="412025" y="0"/>
            <a:ext cx="2436813" cy="6858000"/>
            <a:chOff x="1320800" y="0"/>
            <a:chExt cx="2436813" cy="6858000"/>
          </a:xfrm>
        </p:grpSpPr>
        <p:sp>
          <p:nvSpPr>
            <p:cNvPr id="636" name="Google Shape;636;p47"/>
            <p:cNvSpPr/>
            <p:nvPr/>
          </p:nvSpPr>
          <p:spPr>
            <a:xfrm>
              <a:off x="1627188" y="0"/>
              <a:ext cx="1122362" cy="5329238"/>
            </a:xfrm>
            <a:custGeom>
              <a:rect b="b" l="l" r="r" t="t"/>
              <a:pathLst>
                <a:path extrusionOk="0" h="3357" w="70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637" name="Google Shape;637;p47"/>
            <p:cNvSpPr/>
            <p:nvPr/>
          </p:nvSpPr>
          <p:spPr>
            <a:xfrm>
              <a:off x="1320800" y="0"/>
              <a:ext cx="1117600" cy="5276850"/>
            </a:xfrm>
            <a:custGeom>
              <a:rect b="b" l="l" r="r" t="t"/>
              <a:pathLst>
                <a:path extrusionOk="0" h="3324" w="70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638" name="Google Shape;638;p47"/>
            <p:cNvSpPr/>
            <p:nvPr/>
          </p:nvSpPr>
          <p:spPr>
            <a:xfrm>
              <a:off x="1320800" y="5238750"/>
              <a:ext cx="1228725" cy="1619250"/>
            </a:xfrm>
            <a:custGeom>
              <a:rect b="b" l="l" r="r" t="t"/>
              <a:pathLst>
                <a:path extrusionOk="0" h="1020" w="774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639" name="Google Shape;639;p47"/>
            <p:cNvSpPr/>
            <p:nvPr/>
          </p:nvSpPr>
          <p:spPr>
            <a:xfrm>
              <a:off x="1627188" y="5291138"/>
              <a:ext cx="1495425" cy="1566863"/>
            </a:xfrm>
            <a:custGeom>
              <a:rect b="b" l="l" r="r" t="t"/>
              <a:pathLst>
                <a:path extrusionOk="0" h="987" w="942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B5982"/>
            </a:solidFill>
            <a:ln>
              <a:noFill/>
            </a:ln>
          </p:spPr>
        </p:sp>
        <p:sp>
          <p:nvSpPr>
            <p:cNvPr id="640" name="Google Shape;640;p47"/>
            <p:cNvSpPr/>
            <p:nvPr/>
          </p:nvSpPr>
          <p:spPr>
            <a:xfrm>
              <a:off x="1627188" y="5286375"/>
              <a:ext cx="2130425" cy="1571625"/>
            </a:xfrm>
            <a:custGeom>
              <a:rect b="b" l="l" r="r" t="t"/>
              <a:pathLst>
                <a:path extrusionOk="0" h="990" w="1342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1186C3"/>
            </a:solidFill>
            <a:ln>
              <a:noFill/>
            </a:ln>
          </p:spPr>
        </p:sp>
        <p:sp>
          <p:nvSpPr>
            <p:cNvPr id="641" name="Google Shape;641;p47"/>
            <p:cNvSpPr/>
            <p:nvPr/>
          </p:nvSpPr>
          <p:spPr>
            <a:xfrm>
              <a:off x="1320800" y="5238750"/>
              <a:ext cx="1695450" cy="1619250"/>
            </a:xfrm>
            <a:custGeom>
              <a:rect b="b" l="l" r="r" t="t"/>
              <a:pathLst>
                <a:path extrusionOk="0" h="1020" w="1068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</p:sp>
      </p:grpSp>
      <p:sp>
        <p:nvSpPr>
          <p:cNvPr id="642" name="Google Shape;642;p47"/>
          <p:cNvSpPr txBox="1"/>
          <p:nvPr/>
        </p:nvSpPr>
        <p:spPr>
          <a:xfrm>
            <a:off x="2116350" y="107150"/>
            <a:ext cx="64398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4A86E8"/>
                </a:solidFill>
              </a:rPr>
              <a:t>Processo de atendimento e suporte</a:t>
            </a:r>
            <a:endParaRPr b="1" sz="2800">
              <a:solidFill>
                <a:srgbClr val="4A86E8"/>
              </a:solidFill>
            </a:endParaRPr>
          </a:p>
        </p:txBody>
      </p:sp>
      <p:pic>
        <p:nvPicPr>
          <p:cNvPr id="643" name="Google Shape;643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16350" y="1066900"/>
            <a:ext cx="9843799" cy="4979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/>
          <p:cNvSpPr/>
          <p:nvPr/>
        </p:nvSpPr>
        <p:spPr>
          <a:xfrm>
            <a:off x="0" y="0"/>
            <a:ext cx="12188825" cy="6858000"/>
          </a:xfrm>
          <a:prstGeom prst="rect">
            <a:avLst/>
          </a:prstGeom>
          <a:gradFill>
            <a:gsLst>
              <a:gs pos="0">
                <a:srgbClr val="636363"/>
              </a:gs>
              <a:gs pos="100000">
                <a:schemeClr val="dk1"/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73" name="Google Shape;173;p21"/>
          <p:cNvSpPr/>
          <p:nvPr/>
        </p:nvSpPr>
        <p:spPr>
          <a:xfrm>
            <a:off x="1057083" y="0"/>
            <a:ext cx="11134917" cy="6858000"/>
          </a:xfrm>
          <a:custGeom>
            <a:rect b="b" l="l" r="r" t="t"/>
            <a:pathLst>
              <a:path extrusionOk="0" h="6858000" w="11134917">
                <a:moveTo>
                  <a:pt x="7627977" y="0"/>
                </a:moveTo>
                <a:lnTo>
                  <a:pt x="8129873" y="0"/>
                </a:lnTo>
                <a:lnTo>
                  <a:pt x="11134917" y="0"/>
                </a:lnTo>
                <a:lnTo>
                  <a:pt x="11134917" y="6858000"/>
                </a:lnTo>
                <a:lnTo>
                  <a:pt x="8129873" y="6858000"/>
                </a:lnTo>
                <a:lnTo>
                  <a:pt x="7627977" y="6858000"/>
                </a:lnTo>
                <a:lnTo>
                  <a:pt x="7627977" y="6857419"/>
                </a:lnTo>
                <a:lnTo>
                  <a:pt x="1921931" y="6850814"/>
                </a:lnTo>
                <a:lnTo>
                  <a:pt x="0" y="5325357"/>
                </a:lnTo>
                <a:lnTo>
                  <a:pt x="838199" y="7331"/>
                </a:lnTo>
                <a:lnTo>
                  <a:pt x="7627977" y="505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grpSp>
        <p:nvGrpSpPr>
          <p:cNvPr id="174" name="Google Shape;174;p21"/>
          <p:cNvGrpSpPr/>
          <p:nvPr/>
        </p:nvGrpSpPr>
        <p:grpSpPr>
          <a:xfrm>
            <a:off x="412025" y="0"/>
            <a:ext cx="2436813" cy="6858001"/>
            <a:chOff x="1320800" y="0"/>
            <a:chExt cx="2436813" cy="6858001"/>
          </a:xfrm>
        </p:grpSpPr>
        <p:sp>
          <p:nvSpPr>
            <p:cNvPr id="175" name="Google Shape;175;p21"/>
            <p:cNvSpPr/>
            <p:nvPr/>
          </p:nvSpPr>
          <p:spPr>
            <a:xfrm>
              <a:off x="1627188" y="0"/>
              <a:ext cx="1122363" cy="5329238"/>
            </a:xfrm>
            <a:custGeom>
              <a:rect b="b" l="l" r="r" t="t"/>
              <a:pathLst>
                <a:path extrusionOk="0" h="3357" w="70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76" name="Google Shape;176;p21"/>
            <p:cNvSpPr/>
            <p:nvPr/>
          </p:nvSpPr>
          <p:spPr>
            <a:xfrm>
              <a:off x="1320800" y="0"/>
              <a:ext cx="1117600" cy="5276850"/>
            </a:xfrm>
            <a:custGeom>
              <a:rect b="b" l="l" r="r" t="t"/>
              <a:pathLst>
                <a:path extrusionOk="0" h="3324" w="70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177" name="Google Shape;177;p21"/>
            <p:cNvSpPr/>
            <p:nvPr/>
          </p:nvSpPr>
          <p:spPr>
            <a:xfrm>
              <a:off x="1320800" y="5238750"/>
              <a:ext cx="1228725" cy="1619250"/>
            </a:xfrm>
            <a:custGeom>
              <a:rect b="b" l="l" r="r" t="t"/>
              <a:pathLst>
                <a:path extrusionOk="0" h="1020" w="774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178" name="Google Shape;178;p21"/>
            <p:cNvSpPr/>
            <p:nvPr/>
          </p:nvSpPr>
          <p:spPr>
            <a:xfrm>
              <a:off x="1627188" y="5291138"/>
              <a:ext cx="1495425" cy="1566863"/>
            </a:xfrm>
            <a:custGeom>
              <a:rect b="b" l="l" r="r" t="t"/>
              <a:pathLst>
                <a:path extrusionOk="0" h="987" w="942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B5982"/>
            </a:solidFill>
            <a:ln>
              <a:noFill/>
            </a:ln>
          </p:spPr>
        </p:sp>
        <p:sp>
          <p:nvSpPr>
            <p:cNvPr id="179" name="Google Shape;179;p21"/>
            <p:cNvSpPr/>
            <p:nvPr/>
          </p:nvSpPr>
          <p:spPr>
            <a:xfrm>
              <a:off x="1627188" y="5286375"/>
              <a:ext cx="2130425" cy="1571625"/>
            </a:xfrm>
            <a:custGeom>
              <a:rect b="b" l="l" r="r" t="t"/>
              <a:pathLst>
                <a:path extrusionOk="0" h="990" w="1342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1186C3"/>
            </a:solidFill>
            <a:ln>
              <a:noFill/>
            </a:ln>
          </p:spPr>
        </p:sp>
        <p:sp>
          <p:nvSpPr>
            <p:cNvPr id="180" name="Google Shape;180;p21"/>
            <p:cNvSpPr/>
            <p:nvPr/>
          </p:nvSpPr>
          <p:spPr>
            <a:xfrm>
              <a:off x="1320800" y="5238750"/>
              <a:ext cx="1695450" cy="1619250"/>
            </a:xfrm>
            <a:custGeom>
              <a:rect b="b" l="l" r="r" t="t"/>
              <a:pathLst>
                <a:path extrusionOk="0" h="1020" w="1068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</p:sp>
      </p:grpSp>
      <p:sp>
        <p:nvSpPr>
          <p:cNvPr id="181" name="Google Shape;181;p21"/>
          <p:cNvSpPr txBox="1"/>
          <p:nvPr>
            <p:ph type="title"/>
          </p:nvPr>
        </p:nvSpPr>
        <p:spPr>
          <a:xfrm>
            <a:off x="1836013" y="1072609"/>
            <a:ext cx="3301988" cy="8091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b="1" lang="en-US" sz="2800">
                <a:solidFill>
                  <a:srgbClr val="3C78D8"/>
                </a:solidFill>
                <a:latin typeface="Arial"/>
                <a:ea typeface="Arial"/>
                <a:cs typeface="Arial"/>
                <a:sym typeface="Arial"/>
              </a:rPr>
              <a:t>Contextualização</a:t>
            </a:r>
            <a:endParaRPr b="1" sz="2800">
              <a:solidFill>
                <a:srgbClr val="3C78D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close up of a logo&#10;&#10;Description automatically generated" id="182" name="Google Shape;182;p21"/>
          <p:cNvPicPr preferRelativeResize="0"/>
          <p:nvPr>
            <p:ph idx="1" type="body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 rot="779908">
            <a:off x="6130971" y="1327974"/>
            <a:ext cx="4021342" cy="40213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48"/>
          <p:cNvSpPr/>
          <p:nvPr/>
        </p:nvSpPr>
        <p:spPr>
          <a:xfrm>
            <a:off x="0" y="0"/>
            <a:ext cx="12188700" cy="6858000"/>
          </a:xfrm>
          <a:prstGeom prst="rect">
            <a:avLst/>
          </a:prstGeom>
          <a:gradFill>
            <a:gsLst>
              <a:gs pos="0">
                <a:srgbClr val="636363"/>
              </a:gs>
              <a:gs pos="100000">
                <a:schemeClr val="dk1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649" name="Google Shape;649;p48"/>
          <p:cNvSpPr/>
          <p:nvPr/>
        </p:nvSpPr>
        <p:spPr>
          <a:xfrm>
            <a:off x="1057083" y="0"/>
            <a:ext cx="11134917" cy="6858000"/>
          </a:xfrm>
          <a:custGeom>
            <a:rect b="b" l="l" r="r" t="t"/>
            <a:pathLst>
              <a:path extrusionOk="0" h="6858000" w="11134917">
                <a:moveTo>
                  <a:pt x="7627977" y="0"/>
                </a:moveTo>
                <a:lnTo>
                  <a:pt x="8129873" y="0"/>
                </a:lnTo>
                <a:lnTo>
                  <a:pt x="11134917" y="0"/>
                </a:lnTo>
                <a:lnTo>
                  <a:pt x="11134917" y="6858000"/>
                </a:lnTo>
                <a:lnTo>
                  <a:pt x="8129873" y="6858000"/>
                </a:lnTo>
                <a:lnTo>
                  <a:pt x="7627977" y="6858000"/>
                </a:lnTo>
                <a:lnTo>
                  <a:pt x="7627977" y="6857419"/>
                </a:lnTo>
                <a:lnTo>
                  <a:pt x="1921931" y="6850814"/>
                </a:lnTo>
                <a:lnTo>
                  <a:pt x="0" y="5325357"/>
                </a:lnTo>
                <a:lnTo>
                  <a:pt x="838199" y="7331"/>
                </a:lnTo>
                <a:lnTo>
                  <a:pt x="7627977" y="505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grpSp>
        <p:nvGrpSpPr>
          <p:cNvPr id="650" name="Google Shape;650;p48"/>
          <p:cNvGrpSpPr/>
          <p:nvPr/>
        </p:nvGrpSpPr>
        <p:grpSpPr>
          <a:xfrm>
            <a:off x="412025" y="0"/>
            <a:ext cx="2436813" cy="6858000"/>
            <a:chOff x="1320800" y="0"/>
            <a:chExt cx="2436813" cy="6858000"/>
          </a:xfrm>
        </p:grpSpPr>
        <p:sp>
          <p:nvSpPr>
            <p:cNvPr id="651" name="Google Shape;651;p48"/>
            <p:cNvSpPr/>
            <p:nvPr/>
          </p:nvSpPr>
          <p:spPr>
            <a:xfrm>
              <a:off x="1627188" y="0"/>
              <a:ext cx="1122362" cy="5329238"/>
            </a:xfrm>
            <a:custGeom>
              <a:rect b="b" l="l" r="r" t="t"/>
              <a:pathLst>
                <a:path extrusionOk="0" h="3357" w="70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652" name="Google Shape;652;p48"/>
            <p:cNvSpPr/>
            <p:nvPr/>
          </p:nvSpPr>
          <p:spPr>
            <a:xfrm>
              <a:off x="1320800" y="0"/>
              <a:ext cx="1117600" cy="5276850"/>
            </a:xfrm>
            <a:custGeom>
              <a:rect b="b" l="l" r="r" t="t"/>
              <a:pathLst>
                <a:path extrusionOk="0" h="3324" w="70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653" name="Google Shape;653;p48"/>
            <p:cNvSpPr/>
            <p:nvPr/>
          </p:nvSpPr>
          <p:spPr>
            <a:xfrm>
              <a:off x="1320800" y="5238750"/>
              <a:ext cx="1228725" cy="1619250"/>
            </a:xfrm>
            <a:custGeom>
              <a:rect b="b" l="l" r="r" t="t"/>
              <a:pathLst>
                <a:path extrusionOk="0" h="1020" w="774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654" name="Google Shape;654;p48"/>
            <p:cNvSpPr/>
            <p:nvPr/>
          </p:nvSpPr>
          <p:spPr>
            <a:xfrm>
              <a:off x="1627188" y="5291138"/>
              <a:ext cx="1495425" cy="1566863"/>
            </a:xfrm>
            <a:custGeom>
              <a:rect b="b" l="l" r="r" t="t"/>
              <a:pathLst>
                <a:path extrusionOk="0" h="987" w="942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B5982"/>
            </a:solidFill>
            <a:ln>
              <a:noFill/>
            </a:ln>
          </p:spPr>
        </p:sp>
        <p:sp>
          <p:nvSpPr>
            <p:cNvPr id="655" name="Google Shape;655;p48"/>
            <p:cNvSpPr/>
            <p:nvPr/>
          </p:nvSpPr>
          <p:spPr>
            <a:xfrm>
              <a:off x="1627188" y="5286375"/>
              <a:ext cx="2130425" cy="1571625"/>
            </a:xfrm>
            <a:custGeom>
              <a:rect b="b" l="l" r="r" t="t"/>
              <a:pathLst>
                <a:path extrusionOk="0" h="990" w="1342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1186C3"/>
            </a:solidFill>
            <a:ln>
              <a:noFill/>
            </a:ln>
          </p:spPr>
        </p:sp>
        <p:sp>
          <p:nvSpPr>
            <p:cNvPr id="656" name="Google Shape;656;p48"/>
            <p:cNvSpPr/>
            <p:nvPr/>
          </p:nvSpPr>
          <p:spPr>
            <a:xfrm>
              <a:off x="1320800" y="5238750"/>
              <a:ext cx="1695450" cy="1619250"/>
            </a:xfrm>
            <a:custGeom>
              <a:rect b="b" l="l" r="r" t="t"/>
              <a:pathLst>
                <a:path extrusionOk="0" h="1020" w="1068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</p:sp>
      </p:grpSp>
      <p:sp>
        <p:nvSpPr>
          <p:cNvPr id="657" name="Google Shape;657;p48"/>
          <p:cNvSpPr txBox="1"/>
          <p:nvPr/>
        </p:nvSpPr>
        <p:spPr>
          <a:xfrm>
            <a:off x="2116350" y="107150"/>
            <a:ext cx="64398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4A86E8"/>
                </a:solidFill>
              </a:rPr>
              <a:t>Ferramenta</a:t>
            </a:r>
            <a:endParaRPr b="1" sz="2800">
              <a:solidFill>
                <a:srgbClr val="4A86E8"/>
              </a:solidFill>
            </a:endParaRPr>
          </a:p>
        </p:txBody>
      </p:sp>
      <p:pic>
        <p:nvPicPr>
          <p:cNvPr id="658" name="Google Shape;658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03125" y="974000"/>
            <a:ext cx="4566175" cy="186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9" name="Google Shape;659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93500" y="2754525"/>
            <a:ext cx="2140475" cy="214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0" name="Google Shape;660;p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49621" y="2494875"/>
            <a:ext cx="4273176" cy="265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49"/>
          <p:cNvSpPr/>
          <p:nvPr/>
        </p:nvSpPr>
        <p:spPr>
          <a:xfrm>
            <a:off x="0" y="0"/>
            <a:ext cx="12188700" cy="6858000"/>
          </a:xfrm>
          <a:prstGeom prst="rect">
            <a:avLst/>
          </a:prstGeom>
          <a:gradFill>
            <a:gsLst>
              <a:gs pos="0">
                <a:srgbClr val="636363"/>
              </a:gs>
              <a:gs pos="100000">
                <a:schemeClr val="dk1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666" name="Google Shape;666;p49"/>
          <p:cNvSpPr/>
          <p:nvPr/>
        </p:nvSpPr>
        <p:spPr>
          <a:xfrm>
            <a:off x="1057083" y="0"/>
            <a:ext cx="11134917" cy="6858000"/>
          </a:xfrm>
          <a:custGeom>
            <a:rect b="b" l="l" r="r" t="t"/>
            <a:pathLst>
              <a:path extrusionOk="0" h="6858000" w="11134917">
                <a:moveTo>
                  <a:pt x="7627977" y="0"/>
                </a:moveTo>
                <a:lnTo>
                  <a:pt x="8129873" y="0"/>
                </a:lnTo>
                <a:lnTo>
                  <a:pt x="11134917" y="0"/>
                </a:lnTo>
                <a:lnTo>
                  <a:pt x="11134917" y="6858000"/>
                </a:lnTo>
                <a:lnTo>
                  <a:pt x="8129873" y="6858000"/>
                </a:lnTo>
                <a:lnTo>
                  <a:pt x="7627977" y="6858000"/>
                </a:lnTo>
                <a:lnTo>
                  <a:pt x="7627977" y="6857419"/>
                </a:lnTo>
                <a:lnTo>
                  <a:pt x="1921931" y="6850814"/>
                </a:lnTo>
                <a:lnTo>
                  <a:pt x="0" y="5325357"/>
                </a:lnTo>
                <a:lnTo>
                  <a:pt x="838199" y="7331"/>
                </a:lnTo>
                <a:lnTo>
                  <a:pt x="7627977" y="505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grpSp>
        <p:nvGrpSpPr>
          <p:cNvPr id="667" name="Google Shape;667;p49"/>
          <p:cNvGrpSpPr/>
          <p:nvPr/>
        </p:nvGrpSpPr>
        <p:grpSpPr>
          <a:xfrm>
            <a:off x="412025" y="0"/>
            <a:ext cx="2436813" cy="6858000"/>
            <a:chOff x="1320800" y="0"/>
            <a:chExt cx="2436813" cy="6858000"/>
          </a:xfrm>
        </p:grpSpPr>
        <p:sp>
          <p:nvSpPr>
            <p:cNvPr id="668" name="Google Shape;668;p49"/>
            <p:cNvSpPr/>
            <p:nvPr/>
          </p:nvSpPr>
          <p:spPr>
            <a:xfrm>
              <a:off x="1627188" y="0"/>
              <a:ext cx="1122362" cy="5329238"/>
            </a:xfrm>
            <a:custGeom>
              <a:rect b="b" l="l" r="r" t="t"/>
              <a:pathLst>
                <a:path extrusionOk="0" h="3357" w="70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669" name="Google Shape;669;p49"/>
            <p:cNvSpPr/>
            <p:nvPr/>
          </p:nvSpPr>
          <p:spPr>
            <a:xfrm>
              <a:off x="1320800" y="0"/>
              <a:ext cx="1117600" cy="5276850"/>
            </a:xfrm>
            <a:custGeom>
              <a:rect b="b" l="l" r="r" t="t"/>
              <a:pathLst>
                <a:path extrusionOk="0" h="3324" w="70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670" name="Google Shape;670;p49"/>
            <p:cNvSpPr/>
            <p:nvPr/>
          </p:nvSpPr>
          <p:spPr>
            <a:xfrm>
              <a:off x="1320800" y="5238750"/>
              <a:ext cx="1228725" cy="1619250"/>
            </a:xfrm>
            <a:custGeom>
              <a:rect b="b" l="l" r="r" t="t"/>
              <a:pathLst>
                <a:path extrusionOk="0" h="1020" w="774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671" name="Google Shape;671;p49"/>
            <p:cNvSpPr/>
            <p:nvPr/>
          </p:nvSpPr>
          <p:spPr>
            <a:xfrm>
              <a:off x="1627188" y="5291138"/>
              <a:ext cx="1495425" cy="1566863"/>
            </a:xfrm>
            <a:custGeom>
              <a:rect b="b" l="l" r="r" t="t"/>
              <a:pathLst>
                <a:path extrusionOk="0" h="987" w="942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B5982"/>
            </a:solidFill>
            <a:ln>
              <a:noFill/>
            </a:ln>
          </p:spPr>
        </p:sp>
        <p:sp>
          <p:nvSpPr>
            <p:cNvPr id="672" name="Google Shape;672;p49"/>
            <p:cNvSpPr/>
            <p:nvPr/>
          </p:nvSpPr>
          <p:spPr>
            <a:xfrm>
              <a:off x="1627188" y="5286375"/>
              <a:ext cx="2130425" cy="1571625"/>
            </a:xfrm>
            <a:custGeom>
              <a:rect b="b" l="l" r="r" t="t"/>
              <a:pathLst>
                <a:path extrusionOk="0" h="990" w="1342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1186C3"/>
            </a:solidFill>
            <a:ln>
              <a:noFill/>
            </a:ln>
          </p:spPr>
        </p:sp>
        <p:sp>
          <p:nvSpPr>
            <p:cNvPr id="673" name="Google Shape;673;p49"/>
            <p:cNvSpPr/>
            <p:nvPr/>
          </p:nvSpPr>
          <p:spPr>
            <a:xfrm>
              <a:off x="1320800" y="5238750"/>
              <a:ext cx="1695450" cy="1619250"/>
            </a:xfrm>
            <a:custGeom>
              <a:rect b="b" l="l" r="r" t="t"/>
              <a:pathLst>
                <a:path extrusionOk="0" h="1020" w="1068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</p:sp>
      </p:grpSp>
      <p:sp>
        <p:nvSpPr>
          <p:cNvPr id="674" name="Google Shape;674;p49"/>
          <p:cNvSpPr/>
          <p:nvPr/>
        </p:nvSpPr>
        <p:spPr>
          <a:xfrm>
            <a:off x="6967857" y="1510785"/>
            <a:ext cx="3739616" cy="3268327"/>
          </a:xfrm>
          <a:custGeom>
            <a:rect b="b" l="l" r="r" t="t"/>
            <a:pathLst>
              <a:path extrusionOk="0" h="2651787" w="2991693">
                <a:moveTo>
                  <a:pt x="853538" y="0"/>
                </a:moveTo>
                <a:cubicBezTo>
                  <a:pt x="2141030" y="0"/>
                  <a:pt x="2141030" y="0"/>
                  <a:pt x="2141030" y="0"/>
                </a:cubicBezTo>
                <a:cubicBezTo>
                  <a:pt x="2206170" y="0"/>
                  <a:pt x="2290471" y="45985"/>
                  <a:pt x="2324957" y="103466"/>
                </a:cubicBezTo>
                <a:cubicBezTo>
                  <a:pt x="2968702" y="1218596"/>
                  <a:pt x="2968702" y="1218596"/>
                  <a:pt x="2968702" y="1218596"/>
                </a:cubicBezTo>
                <a:cubicBezTo>
                  <a:pt x="2999357" y="1279909"/>
                  <a:pt x="2999357" y="1371878"/>
                  <a:pt x="2968702" y="1433192"/>
                </a:cubicBezTo>
                <a:cubicBezTo>
                  <a:pt x="2324957" y="2548321"/>
                  <a:pt x="2324957" y="2548321"/>
                  <a:pt x="2324957" y="2548321"/>
                </a:cubicBezTo>
                <a:cubicBezTo>
                  <a:pt x="2290471" y="2605803"/>
                  <a:pt x="2206170" y="2651787"/>
                  <a:pt x="2141030" y="2651787"/>
                </a:cubicBezTo>
                <a:lnTo>
                  <a:pt x="853538" y="2651787"/>
                </a:lnTo>
                <a:cubicBezTo>
                  <a:pt x="784566" y="2651787"/>
                  <a:pt x="700266" y="2605803"/>
                  <a:pt x="669612" y="2548321"/>
                </a:cubicBezTo>
                <a:cubicBezTo>
                  <a:pt x="25866" y="1433192"/>
                  <a:pt x="25866" y="1433192"/>
                  <a:pt x="25866" y="1433192"/>
                </a:cubicBezTo>
                <a:cubicBezTo>
                  <a:pt x="-8621" y="1371878"/>
                  <a:pt x="-8621" y="1279909"/>
                  <a:pt x="25866" y="1218596"/>
                </a:cubicBezTo>
                <a:cubicBezTo>
                  <a:pt x="669612" y="103466"/>
                  <a:pt x="669612" y="103466"/>
                  <a:pt x="669612" y="103466"/>
                </a:cubicBezTo>
                <a:cubicBezTo>
                  <a:pt x="700266" y="45985"/>
                  <a:pt x="784566" y="0"/>
                  <a:pt x="85353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5" name="Google Shape;675;p49"/>
          <p:cNvSpPr txBox="1"/>
          <p:nvPr/>
        </p:nvSpPr>
        <p:spPr>
          <a:xfrm>
            <a:off x="7813463" y="2862638"/>
            <a:ext cx="2048400" cy="564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4A86E8"/>
                </a:solidFill>
              </a:rPr>
              <a:t>Conclusão</a:t>
            </a:r>
            <a:endParaRPr b="1" sz="2800">
              <a:solidFill>
                <a:srgbClr val="6D9EE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76" name="Google Shape;676;p49"/>
          <p:cNvPicPr preferRelativeResize="0"/>
          <p:nvPr/>
        </p:nvPicPr>
        <p:blipFill rotWithShape="1">
          <a:blip r:embed="rId4">
            <a:alphaModFix/>
          </a:blip>
          <a:srcRect b="12056" l="0" r="0" t="0"/>
          <a:stretch/>
        </p:blipFill>
        <p:spPr>
          <a:xfrm>
            <a:off x="1714674" y="2361000"/>
            <a:ext cx="4976400" cy="213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50"/>
          <p:cNvSpPr/>
          <p:nvPr/>
        </p:nvSpPr>
        <p:spPr>
          <a:xfrm>
            <a:off x="0" y="0"/>
            <a:ext cx="12188700" cy="6858000"/>
          </a:xfrm>
          <a:prstGeom prst="rect">
            <a:avLst/>
          </a:prstGeom>
          <a:gradFill>
            <a:gsLst>
              <a:gs pos="0">
                <a:srgbClr val="636363"/>
              </a:gs>
              <a:gs pos="100000">
                <a:schemeClr val="dk1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682" name="Google Shape;682;p50"/>
          <p:cNvSpPr/>
          <p:nvPr/>
        </p:nvSpPr>
        <p:spPr>
          <a:xfrm>
            <a:off x="1057083" y="0"/>
            <a:ext cx="11134917" cy="6858000"/>
          </a:xfrm>
          <a:custGeom>
            <a:rect b="b" l="l" r="r" t="t"/>
            <a:pathLst>
              <a:path extrusionOk="0" h="6858000" w="11134917">
                <a:moveTo>
                  <a:pt x="7627977" y="0"/>
                </a:moveTo>
                <a:lnTo>
                  <a:pt x="8129873" y="0"/>
                </a:lnTo>
                <a:lnTo>
                  <a:pt x="11134917" y="0"/>
                </a:lnTo>
                <a:lnTo>
                  <a:pt x="11134917" y="6858000"/>
                </a:lnTo>
                <a:lnTo>
                  <a:pt x="8129873" y="6858000"/>
                </a:lnTo>
                <a:lnTo>
                  <a:pt x="7627977" y="6858000"/>
                </a:lnTo>
                <a:lnTo>
                  <a:pt x="7627977" y="6857419"/>
                </a:lnTo>
                <a:lnTo>
                  <a:pt x="1921931" y="6850814"/>
                </a:lnTo>
                <a:lnTo>
                  <a:pt x="0" y="5325357"/>
                </a:lnTo>
                <a:lnTo>
                  <a:pt x="838199" y="7331"/>
                </a:lnTo>
                <a:lnTo>
                  <a:pt x="7627977" y="505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grpSp>
        <p:nvGrpSpPr>
          <p:cNvPr id="683" name="Google Shape;683;p50"/>
          <p:cNvGrpSpPr/>
          <p:nvPr/>
        </p:nvGrpSpPr>
        <p:grpSpPr>
          <a:xfrm>
            <a:off x="412025" y="0"/>
            <a:ext cx="2436813" cy="6858000"/>
            <a:chOff x="1320800" y="0"/>
            <a:chExt cx="2436813" cy="6858000"/>
          </a:xfrm>
        </p:grpSpPr>
        <p:sp>
          <p:nvSpPr>
            <p:cNvPr id="684" name="Google Shape;684;p50"/>
            <p:cNvSpPr/>
            <p:nvPr/>
          </p:nvSpPr>
          <p:spPr>
            <a:xfrm>
              <a:off x="1627188" y="0"/>
              <a:ext cx="1122362" cy="5329238"/>
            </a:xfrm>
            <a:custGeom>
              <a:rect b="b" l="l" r="r" t="t"/>
              <a:pathLst>
                <a:path extrusionOk="0" h="3357" w="70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685" name="Google Shape;685;p50"/>
            <p:cNvSpPr/>
            <p:nvPr/>
          </p:nvSpPr>
          <p:spPr>
            <a:xfrm>
              <a:off x="1320800" y="0"/>
              <a:ext cx="1117600" cy="5276850"/>
            </a:xfrm>
            <a:custGeom>
              <a:rect b="b" l="l" r="r" t="t"/>
              <a:pathLst>
                <a:path extrusionOk="0" h="3324" w="70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686" name="Google Shape;686;p50"/>
            <p:cNvSpPr/>
            <p:nvPr/>
          </p:nvSpPr>
          <p:spPr>
            <a:xfrm>
              <a:off x="1320800" y="5238750"/>
              <a:ext cx="1228725" cy="1619250"/>
            </a:xfrm>
            <a:custGeom>
              <a:rect b="b" l="l" r="r" t="t"/>
              <a:pathLst>
                <a:path extrusionOk="0" h="1020" w="774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687" name="Google Shape;687;p50"/>
            <p:cNvSpPr/>
            <p:nvPr/>
          </p:nvSpPr>
          <p:spPr>
            <a:xfrm>
              <a:off x="1627188" y="5291138"/>
              <a:ext cx="1495425" cy="1566863"/>
            </a:xfrm>
            <a:custGeom>
              <a:rect b="b" l="l" r="r" t="t"/>
              <a:pathLst>
                <a:path extrusionOk="0" h="987" w="942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B5982"/>
            </a:solidFill>
            <a:ln>
              <a:noFill/>
            </a:ln>
          </p:spPr>
        </p:sp>
        <p:sp>
          <p:nvSpPr>
            <p:cNvPr id="688" name="Google Shape;688;p50"/>
            <p:cNvSpPr/>
            <p:nvPr/>
          </p:nvSpPr>
          <p:spPr>
            <a:xfrm>
              <a:off x="1627188" y="5286375"/>
              <a:ext cx="2130425" cy="1571625"/>
            </a:xfrm>
            <a:custGeom>
              <a:rect b="b" l="l" r="r" t="t"/>
              <a:pathLst>
                <a:path extrusionOk="0" h="990" w="1342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1186C3"/>
            </a:solidFill>
            <a:ln>
              <a:noFill/>
            </a:ln>
          </p:spPr>
        </p:sp>
        <p:sp>
          <p:nvSpPr>
            <p:cNvPr id="689" name="Google Shape;689;p50"/>
            <p:cNvSpPr/>
            <p:nvPr/>
          </p:nvSpPr>
          <p:spPr>
            <a:xfrm>
              <a:off x="1320800" y="5238750"/>
              <a:ext cx="1695450" cy="1619250"/>
            </a:xfrm>
            <a:custGeom>
              <a:rect b="b" l="l" r="r" t="t"/>
              <a:pathLst>
                <a:path extrusionOk="0" h="1020" w="1068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</p:sp>
      </p:grpSp>
      <p:sp>
        <p:nvSpPr>
          <p:cNvPr id="690" name="Google Shape;690;p50"/>
          <p:cNvSpPr txBox="1"/>
          <p:nvPr/>
        </p:nvSpPr>
        <p:spPr>
          <a:xfrm>
            <a:off x="2331800" y="2528500"/>
            <a:ext cx="5839200" cy="18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800"/>
              </a:spcBef>
              <a:spcAft>
                <a:spcPts val="1600"/>
              </a:spcAft>
              <a:buNone/>
            </a:pPr>
            <a:r>
              <a:rPr lang="en-US" sz="1800"/>
              <a:t>Utilizamos a asana como ferramenta de gestão de projeto. Com ela, conseguimos organizar nossos afazeres e otimizar o nosso tempo, deixando o backlog organizado de uma forma clara. </a:t>
            </a:r>
            <a:endParaRPr sz="1800"/>
          </a:p>
        </p:txBody>
      </p:sp>
      <p:pic>
        <p:nvPicPr>
          <p:cNvPr id="691" name="Google Shape;691;p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612575" y="5256750"/>
            <a:ext cx="1176250" cy="117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2" name="Google Shape;692;p5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805600" y="1237550"/>
            <a:ext cx="2983225" cy="2983225"/>
          </a:xfrm>
          <a:prstGeom prst="rect">
            <a:avLst/>
          </a:prstGeom>
          <a:noFill/>
          <a:ln>
            <a:noFill/>
          </a:ln>
        </p:spPr>
      </p:pic>
      <p:sp>
        <p:nvSpPr>
          <p:cNvPr id="693" name="Google Shape;693;p50"/>
          <p:cNvSpPr txBox="1"/>
          <p:nvPr>
            <p:ph type="title"/>
          </p:nvPr>
        </p:nvSpPr>
        <p:spPr>
          <a:xfrm>
            <a:off x="2963450" y="913275"/>
            <a:ext cx="4575900" cy="6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b="1" lang="en-US" sz="2800">
                <a:solidFill>
                  <a:srgbClr val="6D9EEB"/>
                </a:solidFill>
                <a:latin typeface="Arial"/>
                <a:ea typeface="Arial"/>
                <a:cs typeface="Arial"/>
                <a:sym typeface="Arial"/>
              </a:rPr>
              <a:t>Como nos organizamos</a:t>
            </a:r>
            <a:endParaRPr>
              <a:solidFill>
                <a:srgbClr val="6D9EE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51"/>
          <p:cNvSpPr/>
          <p:nvPr/>
        </p:nvSpPr>
        <p:spPr>
          <a:xfrm>
            <a:off x="0" y="0"/>
            <a:ext cx="12188700" cy="6858000"/>
          </a:xfrm>
          <a:prstGeom prst="rect">
            <a:avLst/>
          </a:prstGeom>
          <a:gradFill>
            <a:gsLst>
              <a:gs pos="0">
                <a:srgbClr val="636363"/>
              </a:gs>
              <a:gs pos="100000">
                <a:schemeClr val="dk1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699" name="Google Shape;699;p51"/>
          <p:cNvSpPr/>
          <p:nvPr/>
        </p:nvSpPr>
        <p:spPr>
          <a:xfrm>
            <a:off x="1057083" y="0"/>
            <a:ext cx="11134917" cy="6858000"/>
          </a:xfrm>
          <a:custGeom>
            <a:rect b="b" l="l" r="r" t="t"/>
            <a:pathLst>
              <a:path extrusionOk="0" h="6858000" w="11134917">
                <a:moveTo>
                  <a:pt x="7627977" y="0"/>
                </a:moveTo>
                <a:lnTo>
                  <a:pt x="8129873" y="0"/>
                </a:lnTo>
                <a:lnTo>
                  <a:pt x="11134917" y="0"/>
                </a:lnTo>
                <a:lnTo>
                  <a:pt x="11134917" y="6858000"/>
                </a:lnTo>
                <a:lnTo>
                  <a:pt x="8129873" y="6858000"/>
                </a:lnTo>
                <a:lnTo>
                  <a:pt x="7627977" y="6858000"/>
                </a:lnTo>
                <a:lnTo>
                  <a:pt x="7627977" y="6857419"/>
                </a:lnTo>
                <a:lnTo>
                  <a:pt x="1921931" y="6850814"/>
                </a:lnTo>
                <a:lnTo>
                  <a:pt x="0" y="5325357"/>
                </a:lnTo>
                <a:lnTo>
                  <a:pt x="838199" y="7331"/>
                </a:lnTo>
                <a:lnTo>
                  <a:pt x="7627977" y="505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grpSp>
        <p:nvGrpSpPr>
          <p:cNvPr id="700" name="Google Shape;700;p51"/>
          <p:cNvGrpSpPr/>
          <p:nvPr/>
        </p:nvGrpSpPr>
        <p:grpSpPr>
          <a:xfrm>
            <a:off x="412025" y="0"/>
            <a:ext cx="2436813" cy="6858000"/>
            <a:chOff x="1320800" y="0"/>
            <a:chExt cx="2436813" cy="6858000"/>
          </a:xfrm>
        </p:grpSpPr>
        <p:sp>
          <p:nvSpPr>
            <p:cNvPr id="701" name="Google Shape;701;p51"/>
            <p:cNvSpPr/>
            <p:nvPr/>
          </p:nvSpPr>
          <p:spPr>
            <a:xfrm>
              <a:off x="1627188" y="0"/>
              <a:ext cx="1122362" cy="5329238"/>
            </a:xfrm>
            <a:custGeom>
              <a:rect b="b" l="l" r="r" t="t"/>
              <a:pathLst>
                <a:path extrusionOk="0" h="3357" w="70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702" name="Google Shape;702;p51"/>
            <p:cNvSpPr/>
            <p:nvPr/>
          </p:nvSpPr>
          <p:spPr>
            <a:xfrm>
              <a:off x="1320800" y="0"/>
              <a:ext cx="1117600" cy="5276850"/>
            </a:xfrm>
            <a:custGeom>
              <a:rect b="b" l="l" r="r" t="t"/>
              <a:pathLst>
                <a:path extrusionOk="0" h="3324" w="70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703" name="Google Shape;703;p51"/>
            <p:cNvSpPr/>
            <p:nvPr/>
          </p:nvSpPr>
          <p:spPr>
            <a:xfrm>
              <a:off x="1320800" y="5238750"/>
              <a:ext cx="1228725" cy="1619250"/>
            </a:xfrm>
            <a:custGeom>
              <a:rect b="b" l="l" r="r" t="t"/>
              <a:pathLst>
                <a:path extrusionOk="0" h="1020" w="774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704" name="Google Shape;704;p51"/>
            <p:cNvSpPr/>
            <p:nvPr/>
          </p:nvSpPr>
          <p:spPr>
            <a:xfrm>
              <a:off x="1627188" y="5291138"/>
              <a:ext cx="1495425" cy="1566863"/>
            </a:xfrm>
            <a:custGeom>
              <a:rect b="b" l="l" r="r" t="t"/>
              <a:pathLst>
                <a:path extrusionOk="0" h="987" w="942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B5982"/>
            </a:solidFill>
            <a:ln>
              <a:noFill/>
            </a:ln>
          </p:spPr>
        </p:sp>
        <p:sp>
          <p:nvSpPr>
            <p:cNvPr id="705" name="Google Shape;705;p51"/>
            <p:cNvSpPr/>
            <p:nvPr/>
          </p:nvSpPr>
          <p:spPr>
            <a:xfrm>
              <a:off x="1627188" y="5286375"/>
              <a:ext cx="2130425" cy="1571625"/>
            </a:xfrm>
            <a:custGeom>
              <a:rect b="b" l="l" r="r" t="t"/>
              <a:pathLst>
                <a:path extrusionOk="0" h="990" w="1342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1186C3"/>
            </a:solidFill>
            <a:ln>
              <a:noFill/>
            </a:ln>
          </p:spPr>
        </p:sp>
        <p:sp>
          <p:nvSpPr>
            <p:cNvPr id="706" name="Google Shape;706;p51"/>
            <p:cNvSpPr/>
            <p:nvPr/>
          </p:nvSpPr>
          <p:spPr>
            <a:xfrm>
              <a:off x="1320800" y="5238750"/>
              <a:ext cx="1695450" cy="1619250"/>
            </a:xfrm>
            <a:custGeom>
              <a:rect b="b" l="l" r="r" t="t"/>
              <a:pathLst>
                <a:path extrusionOk="0" h="1020" w="1068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</p:sp>
      </p:grpSp>
      <p:pic>
        <p:nvPicPr>
          <p:cNvPr id="707" name="Google Shape;707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83525" y="1379650"/>
            <a:ext cx="9102549" cy="455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8" name="Google Shape;708;p5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770225" y="0"/>
            <a:ext cx="1421775" cy="1421775"/>
          </a:xfrm>
          <a:prstGeom prst="rect">
            <a:avLst/>
          </a:prstGeom>
          <a:noFill/>
          <a:ln>
            <a:noFill/>
          </a:ln>
        </p:spPr>
      </p:pic>
      <p:sp>
        <p:nvSpPr>
          <p:cNvPr id="709" name="Google Shape;709;p51"/>
          <p:cNvSpPr txBox="1"/>
          <p:nvPr>
            <p:ph type="title"/>
          </p:nvPr>
        </p:nvSpPr>
        <p:spPr>
          <a:xfrm>
            <a:off x="1983525" y="325450"/>
            <a:ext cx="1767300" cy="6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b="1" lang="en-US" sz="2800">
                <a:solidFill>
                  <a:srgbClr val="6D9EEB"/>
                </a:solidFill>
                <a:latin typeface="Arial"/>
                <a:ea typeface="Arial"/>
                <a:cs typeface="Arial"/>
                <a:sym typeface="Arial"/>
              </a:rPr>
              <a:t>Quadros</a:t>
            </a:r>
            <a:endParaRPr>
              <a:solidFill>
                <a:srgbClr val="6D9EE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p52"/>
          <p:cNvSpPr/>
          <p:nvPr/>
        </p:nvSpPr>
        <p:spPr>
          <a:xfrm>
            <a:off x="0" y="0"/>
            <a:ext cx="12188700" cy="6858000"/>
          </a:xfrm>
          <a:prstGeom prst="rect">
            <a:avLst/>
          </a:prstGeom>
          <a:gradFill>
            <a:gsLst>
              <a:gs pos="0">
                <a:srgbClr val="636363"/>
              </a:gs>
              <a:gs pos="100000">
                <a:schemeClr val="dk1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715" name="Google Shape;715;p52"/>
          <p:cNvSpPr/>
          <p:nvPr/>
        </p:nvSpPr>
        <p:spPr>
          <a:xfrm>
            <a:off x="1057083" y="0"/>
            <a:ext cx="11134917" cy="6858000"/>
          </a:xfrm>
          <a:custGeom>
            <a:rect b="b" l="l" r="r" t="t"/>
            <a:pathLst>
              <a:path extrusionOk="0" h="6858000" w="11134917">
                <a:moveTo>
                  <a:pt x="7627977" y="0"/>
                </a:moveTo>
                <a:lnTo>
                  <a:pt x="8129873" y="0"/>
                </a:lnTo>
                <a:lnTo>
                  <a:pt x="11134917" y="0"/>
                </a:lnTo>
                <a:lnTo>
                  <a:pt x="11134917" y="6858000"/>
                </a:lnTo>
                <a:lnTo>
                  <a:pt x="8129873" y="6858000"/>
                </a:lnTo>
                <a:lnTo>
                  <a:pt x="7627977" y="6858000"/>
                </a:lnTo>
                <a:lnTo>
                  <a:pt x="7627977" y="6857419"/>
                </a:lnTo>
                <a:lnTo>
                  <a:pt x="1921931" y="6850814"/>
                </a:lnTo>
                <a:lnTo>
                  <a:pt x="0" y="5325357"/>
                </a:lnTo>
                <a:lnTo>
                  <a:pt x="838199" y="7331"/>
                </a:lnTo>
                <a:lnTo>
                  <a:pt x="7627977" y="505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grpSp>
        <p:nvGrpSpPr>
          <p:cNvPr id="716" name="Google Shape;716;p52"/>
          <p:cNvGrpSpPr/>
          <p:nvPr/>
        </p:nvGrpSpPr>
        <p:grpSpPr>
          <a:xfrm>
            <a:off x="412025" y="0"/>
            <a:ext cx="2436813" cy="6858000"/>
            <a:chOff x="1320800" y="0"/>
            <a:chExt cx="2436813" cy="6858000"/>
          </a:xfrm>
        </p:grpSpPr>
        <p:sp>
          <p:nvSpPr>
            <p:cNvPr id="717" name="Google Shape;717;p52"/>
            <p:cNvSpPr/>
            <p:nvPr/>
          </p:nvSpPr>
          <p:spPr>
            <a:xfrm>
              <a:off x="1627188" y="0"/>
              <a:ext cx="1122362" cy="5329238"/>
            </a:xfrm>
            <a:custGeom>
              <a:rect b="b" l="l" r="r" t="t"/>
              <a:pathLst>
                <a:path extrusionOk="0" h="3357" w="70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718" name="Google Shape;718;p52"/>
            <p:cNvSpPr/>
            <p:nvPr/>
          </p:nvSpPr>
          <p:spPr>
            <a:xfrm>
              <a:off x="1320800" y="0"/>
              <a:ext cx="1117600" cy="5276850"/>
            </a:xfrm>
            <a:custGeom>
              <a:rect b="b" l="l" r="r" t="t"/>
              <a:pathLst>
                <a:path extrusionOk="0" h="3324" w="70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719" name="Google Shape;719;p52"/>
            <p:cNvSpPr/>
            <p:nvPr/>
          </p:nvSpPr>
          <p:spPr>
            <a:xfrm>
              <a:off x="1320800" y="5238750"/>
              <a:ext cx="1228725" cy="1619250"/>
            </a:xfrm>
            <a:custGeom>
              <a:rect b="b" l="l" r="r" t="t"/>
              <a:pathLst>
                <a:path extrusionOk="0" h="1020" w="774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720" name="Google Shape;720;p52"/>
            <p:cNvSpPr/>
            <p:nvPr/>
          </p:nvSpPr>
          <p:spPr>
            <a:xfrm>
              <a:off x="1627188" y="5291138"/>
              <a:ext cx="1495425" cy="1566863"/>
            </a:xfrm>
            <a:custGeom>
              <a:rect b="b" l="l" r="r" t="t"/>
              <a:pathLst>
                <a:path extrusionOk="0" h="987" w="942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B5982"/>
            </a:solidFill>
            <a:ln>
              <a:noFill/>
            </a:ln>
          </p:spPr>
        </p:sp>
        <p:sp>
          <p:nvSpPr>
            <p:cNvPr id="721" name="Google Shape;721;p52"/>
            <p:cNvSpPr/>
            <p:nvPr/>
          </p:nvSpPr>
          <p:spPr>
            <a:xfrm>
              <a:off x="1627188" y="5286375"/>
              <a:ext cx="2130425" cy="1571625"/>
            </a:xfrm>
            <a:custGeom>
              <a:rect b="b" l="l" r="r" t="t"/>
              <a:pathLst>
                <a:path extrusionOk="0" h="990" w="1342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1186C3"/>
            </a:solidFill>
            <a:ln>
              <a:noFill/>
            </a:ln>
          </p:spPr>
        </p:sp>
        <p:sp>
          <p:nvSpPr>
            <p:cNvPr id="722" name="Google Shape;722;p52"/>
            <p:cNvSpPr/>
            <p:nvPr/>
          </p:nvSpPr>
          <p:spPr>
            <a:xfrm>
              <a:off x="1320800" y="5238750"/>
              <a:ext cx="1695450" cy="1619250"/>
            </a:xfrm>
            <a:custGeom>
              <a:rect b="b" l="l" r="r" t="t"/>
              <a:pathLst>
                <a:path extrusionOk="0" h="1020" w="1068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</p:sp>
      </p:grpSp>
      <p:pic>
        <p:nvPicPr>
          <p:cNvPr id="723" name="Google Shape;723;p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770225" y="0"/>
            <a:ext cx="1084950" cy="108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4" name="Google Shape;724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45745" y="995363"/>
            <a:ext cx="8624479" cy="4974426"/>
          </a:xfrm>
          <a:prstGeom prst="rect">
            <a:avLst/>
          </a:prstGeom>
          <a:noFill/>
          <a:ln>
            <a:noFill/>
          </a:ln>
        </p:spPr>
      </p:pic>
      <p:sp>
        <p:nvSpPr>
          <p:cNvPr id="725" name="Google Shape;725;p52"/>
          <p:cNvSpPr txBox="1"/>
          <p:nvPr>
            <p:ph type="title"/>
          </p:nvPr>
        </p:nvSpPr>
        <p:spPr>
          <a:xfrm>
            <a:off x="2145750" y="240375"/>
            <a:ext cx="2668800" cy="6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b="1" lang="en-US" sz="2800">
                <a:solidFill>
                  <a:srgbClr val="6D9EEB"/>
                </a:solidFill>
                <a:latin typeface="Arial"/>
                <a:ea typeface="Arial"/>
                <a:cs typeface="Arial"/>
                <a:sym typeface="Arial"/>
              </a:rPr>
              <a:t>Sprint backlog</a:t>
            </a:r>
            <a:endParaRPr>
              <a:solidFill>
                <a:srgbClr val="6D9EE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53"/>
          <p:cNvSpPr/>
          <p:nvPr/>
        </p:nvSpPr>
        <p:spPr>
          <a:xfrm>
            <a:off x="0" y="0"/>
            <a:ext cx="12188700" cy="6858000"/>
          </a:xfrm>
          <a:prstGeom prst="rect">
            <a:avLst/>
          </a:prstGeom>
          <a:gradFill>
            <a:gsLst>
              <a:gs pos="0">
                <a:srgbClr val="636363"/>
              </a:gs>
              <a:gs pos="100000">
                <a:schemeClr val="dk1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731" name="Google Shape;731;p53"/>
          <p:cNvSpPr/>
          <p:nvPr/>
        </p:nvSpPr>
        <p:spPr>
          <a:xfrm>
            <a:off x="1057083" y="0"/>
            <a:ext cx="11134917" cy="6858000"/>
          </a:xfrm>
          <a:custGeom>
            <a:rect b="b" l="l" r="r" t="t"/>
            <a:pathLst>
              <a:path extrusionOk="0" h="6858000" w="11134917">
                <a:moveTo>
                  <a:pt x="7627977" y="0"/>
                </a:moveTo>
                <a:lnTo>
                  <a:pt x="8129873" y="0"/>
                </a:lnTo>
                <a:lnTo>
                  <a:pt x="11134917" y="0"/>
                </a:lnTo>
                <a:lnTo>
                  <a:pt x="11134917" y="6858000"/>
                </a:lnTo>
                <a:lnTo>
                  <a:pt x="8129873" y="6858000"/>
                </a:lnTo>
                <a:lnTo>
                  <a:pt x="7627977" y="6858000"/>
                </a:lnTo>
                <a:lnTo>
                  <a:pt x="7627977" y="6857419"/>
                </a:lnTo>
                <a:lnTo>
                  <a:pt x="1921931" y="6850814"/>
                </a:lnTo>
                <a:lnTo>
                  <a:pt x="0" y="5325357"/>
                </a:lnTo>
                <a:lnTo>
                  <a:pt x="838199" y="7331"/>
                </a:lnTo>
                <a:lnTo>
                  <a:pt x="7627977" y="505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grpSp>
        <p:nvGrpSpPr>
          <p:cNvPr id="732" name="Google Shape;732;p53"/>
          <p:cNvGrpSpPr/>
          <p:nvPr/>
        </p:nvGrpSpPr>
        <p:grpSpPr>
          <a:xfrm>
            <a:off x="412025" y="0"/>
            <a:ext cx="2436813" cy="6858000"/>
            <a:chOff x="1320800" y="0"/>
            <a:chExt cx="2436813" cy="6858000"/>
          </a:xfrm>
        </p:grpSpPr>
        <p:sp>
          <p:nvSpPr>
            <p:cNvPr id="733" name="Google Shape;733;p53"/>
            <p:cNvSpPr/>
            <p:nvPr/>
          </p:nvSpPr>
          <p:spPr>
            <a:xfrm>
              <a:off x="1627188" y="0"/>
              <a:ext cx="1122362" cy="5329238"/>
            </a:xfrm>
            <a:custGeom>
              <a:rect b="b" l="l" r="r" t="t"/>
              <a:pathLst>
                <a:path extrusionOk="0" h="3357" w="70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734" name="Google Shape;734;p53"/>
            <p:cNvSpPr/>
            <p:nvPr/>
          </p:nvSpPr>
          <p:spPr>
            <a:xfrm>
              <a:off x="1320800" y="0"/>
              <a:ext cx="1117600" cy="5276850"/>
            </a:xfrm>
            <a:custGeom>
              <a:rect b="b" l="l" r="r" t="t"/>
              <a:pathLst>
                <a:path extrusionOk="0" h="3324" w="70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735" name="Google Shape;735;p53"/>
            <p:cNvSpPr/>
            <p:nvPr/>
          </p:nvSpPr>
          <p:spPr>
            <a:xfrm>
              <a:off x="1320800" y="5238750"/>
              <a:ext cx="1228725" cy="1619250"/>
            </a:xfrm>
            <a:custGeom>
              <a:rect b="b" l="l" r="r" t="t"/>
              <a:pathLst>
                <a:path extrusionOk="0" h="1020" w="774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736" name="Google Shape;736;p53"/>
            <p:cNvSpPr/>
            <p:nvPr/>
          </p:nvSpPr>
          <p:spPr>
            <a:xfrm>
              <a:off x="1627188" y="5291138"/>
              <a:ext cx="1495425" cy="1566863"/>
            </a:xfrm>
            <a:custGeom>
              <a:rect b="b" l="l" r="r" t="t"/>
              <a:pathLst>
                <a:path extrusionOk="0" h="987" w="942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B5982"/>
            </a:solidFill>
            <a:ln>
              <a:noFill/>
            </a:ln>
          </p:spPr>
        </p:sp>
        <p:sp>
          <p:nvSpPr>
            <p:cNvPr id="737" name="Google Shape;737;p53"/>
            <p:cNvSpPr/>
            <p:nvPr/>
          </p:nvSpPr>
          <p:spPr>
            <a:xfrm>
              <a:off x="1627188" y="5286375"/>
              <a:ext cx="2130425" cy="1571625"/>
            </a:xfrm>
            <a:custGeom>
              <a:rect b="b" l="l" r="r" t="t"/>
              <a:pathLst>
                <a:path extrusionOk="0" h="990" w="1342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1186C3"/>
            </a:solidFill>
            <a:ln>
              <a:noFill/>
            </a:ln>
          </p:spPr>
        </p:sp>
        <p:sp>
          <p:nvSpPr>
            <p:cNvPr id="738" name="Google Shape;738;p53"/>
            <p:cNvSpPr/>
            <p:nvPr/>
          </p:nvSpPr>
          <p:spPr>
            <a:xfrm>
              <a:off x="1320800" y="5238750"/>
              <a:ext cx="1695450" cy="1619250"/>
            </a:xfrm>
            <a:custGeom>
              <a:rect b="b" l="l" r="r" t="t"/>
              <a:pathLst>
                <a:path extrusionOk="0" h="1020" w="1068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</p:sp>
      </p:grpSp>
      <p:pic>
        <p:nvPicPr>
          <p:cNvPr id="739" name="Google Shape;739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86973" y="922988"/>
            <a:ext cx="8783251" cy="5012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0" name="Google Shape;740;p5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770225" y="0"/>
            <a:ext cx="1084950" cy="1084950"/>
          </a:xfrm>
          <a:prstGeom prst="rect">
            <a:avLst/>
          </a:prstGeom>
          <a:noFill/>
          <a:ln>
            <a:noFill/>
          </a:ln>
        </p:spPr>
      </p:pic>
      <p:sp>
        <p:nvSpPr>
          <p:cNvPr id="741" name="Google Shape;741;p53"/>
          <p:cNvSpPr txBox="1"/>
          <p:nvPr>
            <p:ph type="title"/>
          </p:nvPr>
        </p:nvSpPr>
        <p:spPr>
          <a:xfrm>
            <a:off x="1986975" y="240375"/>
            <a:ext cx="2112600" cy="6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b="1" lang="en-US" sz="2800">
                <a:solidFill>
                  <a:srgbClr val="6D9EEB"/>
                </a:solidFill>
                <a:latin typeface="Arial"/>
                <a:ea typeface="Arial"/>
                <a:cs typeface="Arial"/>
                <a:sym typeface="Arial"/>
              </a:rPr>
              <a:t>Reuniões</a:t>
            </a:r>
            <a:endParaRPr>
              <a:solidFill>
                <a:srgbClr val="6D9EE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p54"/>
          <p:cNvSpPr/>
          <p:nvPr/>
        </p:nvSpPr>
        <p:spPr>
          <a:xfrm>
            <a:off x="0" y="0"/>
            <a:ext cx="12188700" cy="6858000"/>
          </a:xfrm>
          <a:prstGeom prst="rect">
            <a:avLst/>
          </a:prstGeom>
          <a:gradFill>
            <a:gsLst>
              <a:gs pos="0">
                <a:srgbClr val="636363"/>
              </a:gs>
              <a:gs pos="100000">
                <a:schemeClr val="dk1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747" name="Google Shape;747;p54"/>
          <p:cNvSpPr/>
          <p:nvPr/>
        </p:nvSpPr>
        <p:spPr>
          <a:xfrm>
            <a:off x="1057083" y="0"/>
            <a:ext cx="11134917" cy="6858000"/>
          </a:xfrm>
          <a:custGeom>
            <a:rect b="b" l="l" r="r" t="t"/>
            <a:pathLst>
              <a:path extrusionOk="0" h="6858000" w="11134917">
                <a:moveTo>
                  <a:pt x="7627977" y="0"/>
                </a:moveTo>
                <a:lnTo>
                  <a:pt x="8129873" y="0"/>
                </a:lnTo>
                <a:lnTo>
                  <a:pt x="11134917" y="0"/>
                </a:lnTo>
                <a:lnTo>
                  <a:pt x="11134917" y="6858000"/>
                </a:lnTo>
                <a:lnTo>
                  <a:pt x="8129873" y="6858000"/>
                </a:lnTo>
                <a:lnTo>
                  <a:pt x="7627977" y="6858000"/>
                </a:lnTo>
                <a:lnTo>
                  <a:pt x="7627977" y="6857419"/>
                </a:lnTo>
                <a:lnTo>
                  <a:pt x="1921931" y="6850814"/>
                </a:lnTo>
                <a:lnTo>
                  <a:pt x="0" y="5325357"/>
                </a:lnTo>
                <a:lnTo>
                  <a:pt x="838199" y="7331"/>
                </a:lnTo>
                <a:lnTo>
                  <a:pt x="7627977" y="505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grpSp>
        <p:nvGrpSpPr>
          <p:cNvPr id="748" name="Google Shape;748;p54"/>
          <p:cNvGrpSpPr/>
          <p:nvPr/>
        </p:nvGrpSpPr>
        <p:grpSpPr>
          <a:xfrm>
            <a:off x="412025" y="0"/>
            <a:ext cx="2436813" cy="6858000"/>
            <a:chOff x="1320800" y="0"/>
            <a:chExt cx="2436813" cy="6858000"/>
          </a:xfrm>
        </p:grpSpPr>
        <p:sp>
          <p:nvSpPr>
            <p:cNvPr id="749" name="Google Shape;749;p54"/>
            <p:cNvSpPr/>
            <p:nvPr/>
          </p:nvSpPr>
          <p:spPr>
            <a:xfrm>
              <a:off x="1627188" y="0"/>
              <a:ext cx="1122362" cy="5329238"/>
            </a:xfrm>
            <a:custGeom>
              <a:rect b="b" l="l" r="r" t="t"/>
              <a:pathLst>
                <a:path extrusionOk="0" h="3357" w="70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750" name="Google Shape;750;p54"/>
            <p:cNvSpPr/>
            <p:nvPr/>
          </p:nvSpPr>
          <p:spPr>
            <a:xfrm>
              <a:off x="1320800" y="0"/>
              <a:ext cx="1117600" cy="5276850"/>
            </a:xfrm>
            <a:custGeom>
              <a:rect b="b" l="l" r="r" t="t"/>
              <a:pathLst>
                <a:path extrusionOk="0" h="3324" w="70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751" name="Google Shape;751;p54"/>
            <p:cNvSpPr/>
            <p:nvPr/>
          </p:nvSpPr>
          <p:spPr>
            <a:xfrm>
              <a:off x="1320800" y="5238750"/>
              <a:ext cx="1228725" cy="1619250"/>
            </a:xfrm>
            <a:custGeom>
              <a:rect b="b" l="l" r="r" t="t"/>
              <a:pathLst>
                <a:path extrusionOk="0" h="1020" w="774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752" name="Google Shape;752;p54"/>
            <p:cNvSpPr/>
            <p:nvPr/>
          </p:nvSpPr>
          <p:spPr>
            <a:xfrm>
              <a:off x="1627188" y="5291138"/>
              <a:ext cx="1495425" cy="1566863"/>
            </a:xfrm>
            <a:custGeom>
              <a:rect b="b" l="l" r="r" t="t"/>
              <a:pathLst>
                <a:path extrusionOk="0" h="987" w="942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B5982"/>
            </a:solidFill>
            <a:ln>
              <a:noFill/>
            </a:ln>
          </p:spPr>
        </p:sp>
        <p:sp>
          <p:nvSpPr>
            <p:cNvPr id="753" name="Google Shape;753;p54"/>
            <p:cNvSpPr/>
            <p:nvPr/>
          </p:nvSpPr>
          <p:spPr>
            <a:xfrm>
              <a:off x="1627188" y="5286375"/>
              <a:ext cx="2130425" cy="1571625"/>
            </a:xfrm>
            <a:custGeom>
              <a:rect b="b" l="l" r="r" t="t"/>
              <a:pathLst>
                <a:path extrusionOk="0" h="990" w="1342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1186C3"/>
            </a:solidFill>
            <a:ln>
              <a:noFill/>
            </a:ln>
          </p:spPr>
        </p:sp>
        <p:sp>
          <p:nvSpPr>
            <p:cNvPr id="754" name="Google Shape;754;p54"/>
            <p:cNvSpPr/>
            <p:nvPr/>
          </p:nvSpPr>
          <p:spPr>
            <a:xfrm>
              <a:off x="1320800" y="5238750"/>
              <a:ext cx="1695450" cy="1619250"/>
            </a:xfrm>
            <a:custGeom>
              <a:rect b="b" l="l" r="r" t="t"/>
              <a:pathLst>
                <a:path extrusionOk="0" h="1020" w="1068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</p:sp>
      </p:grpSp>
      <p:pic>
        <p:nvPicPr>
          <p:cNvPr id="755" name="Google Shape;755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01275" y="1245675"/>
            <a:ext cx="8832098" cy="490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6" name="Google Shape;756;p5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770225" y="0"/>
            <a:ext cx="1084950" cy="1084950"/>
          </a:xfrm>
          <a:prstGeom prst="rect">
            <a:avLst/>
          </a:prstGeom>
          <a:noFill/>
          <a:ln>
            <a:noFill/>
          </a:ln>
        </p:spPr>
      </p:pic>
      <p:sp>
        <p:nvSpPr>
          <p:cNvPr id="757" name="Google Shape;757;p54"/>
          <p:cNvSpPr txBox="1"/>
          <p:nvPr/>
        </p:nvSpPr>
        <p:spPr>
          <a:xfrm>
            <a:off x="2089550" y="174125"/>
            <a:ext cx="31344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latin typeface="Corbel"/>
                <a:ea typeface="Corbel"/>
                <a:cs typeface="Corbel"/>
                <a:sym typeface="Corbel"/>
              </a:rPr>
              <a:t>Sprints Semanais </a:t>
            </a:r>
            <a:endParaRPr b="1" sz="2800"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55"/>
          <p:cNvSpPr/>
          <p:nvPr/>
        </p:nvSpPr>
        <p:spPr>
          <a:xfrm>
            <a:off x="0" y="0"/>
            <a:ext cx="12188700" cy="6858000"/>
          </a:xfrm>
          <a:prstGeom prst="rect">
            <a:avLst/>
          </a:prstGeom>
          <a:gradFill>
            <a:gsLst>
              <a:gs pos="0">
                <a:srgbClr val="636363"/>
              </a:gs>
              <a:gs pos="100000">
                <a:schemeClr val="dk1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763" name="Google Shape;763;p55"/>
          <p:cNvSpPr/>
          <p:nvPr/>
        </p:nvSpPr>
        <p:spPr>
          <a:xfrm>
            <a:off x="1057083" y="0"/>
            <a:ext cx="11134917" cy="6858000"/>
          </a:xfrm>
          <a:custGeom>
            <a:rect b="b" l="l" r="r" t="t"/>
            <a:pathLst>
              <a:path extrusionOk="0" h="6858000" w="11134917">
                <a:moveTo>
                  <a:pt x="7627977" y="0"/>
                </a:moveTo>
                <a:lnTo>
                  <a:pt x="8129873" y="0"/>
                </a:lnTo>
                <a:lnTo>
                  <a:pt x="11134917" y="0"/>
                </a:lnTo>
                <a:lnTo>
                  <a:pt x="11134917" y="6858000"/>
                </a:lnTo>
                <a:lnTo>
                  <a:pt x="8129873" y="6858000"/>
                </a:lnTo>
                <a:lnTo>
                  <a:pt x="7627977" y="6858000"/>
                </a:lnTo>
                <a:lnTo>
                  <a:pt x="7627977" y="6857419"/>
                </a:lnTo>
                <a:lnTo>
                  <a:pt x="1921931" y="6850814"/>
                </a:lnTo>
                <a:lnTo>
                  <a:pt x="0" y="5325357"/>
                </a:lnTo>
                <a:lnTo>
                  <a:pt x="838199" y="7331"/>
                </a:lnTo>
                <a:lnTo>
                  <a:pt x="7627977" y="505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grpSp>
        <p:nvGrpSpPr>
          <p:cNvPr id="764" name="Google Shape;764;p55"/>
          <p:cNvGrpSpPr/>
          <p:nvPr/>
        </p:nvGrpSpPr>
        <p:grpSpPr>
          <a:xfrm>
            <a:off x="412025" y="0"/>
            <a:ext cx="2436813" cy="6858000"/>
            <a:chOff x="1320800" y="0"/>
            <a:chExt cx="2436813" cy="6858000"/>
          </a:xfrm>
        </p:grpSpPr>
        <p:sp>
          <p:nvSpPr>
            <p:cNvPr id="765" name="Google Shape;765;p55"/>
            <p:cNvSpPr/>
            <p:nvPr/>
          </p:nvSpPr>
          <p:spPr>
            <a:xfrm>
              <a:off x="1627188" y="0"/>
              <a:ext cx="1122362" cy="5329238"/>
            </a:xfrm>
            <a:custGeom>
              <a:rect b="b" l="l" r="r" t="t"/>
              <a:pathLst>
                <a:path extrusionOk="0" h="3357" w="70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766" name="Google Shape;766;p55"/>
            <p:cNvSpPr/>
            <p:nvPr/>
          </p:nvSpPr>
          <p:spPr>
            <a:xfrm>
              <a:off x="1320800" y="0"/>
              <a:ext cx="1117600" cy="5276850"/>
            </a:xfrm>
            <a:custGeom>
              <a:rect b="b" l="l" r="r" t="t"/>
              <a:pathLst>
                <a:path extrusionOk="0" h="3324" w="70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767" name="Google Shape;767;p55"/>
            <p:cNvSpPr/>
            <p:nvPr/>
          </p:nvSpPr>
          <p:spPr>
            <a:xfrm>
              <a:off x="1320800" y="5238750"/>
              <a:ext cx="1228725" cy="1619250"/>
            </a:xfrm>
            <a:custGeom>
              <a:rect b="b" l="l" r="r" t="t"/>
              <a:pathLst>
                <a:path extrusionOk="0" h="1020" w="774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768" name="Google Shape;768;p55"/>
            <p:cNvSpPr/>
            <p:nvPr/>
          </p:nvSpPr>
          <p:spPr>
            <a:xfrm>
              <a:off x="1627188" y="5291138"/>
              <a:ext cx="1495425" cy="1566863"/>
            </a:xfrm>
            <a:custGeom>
              <a:rect b="b" l="l" r="r" t="t"/>
              <a:pathLst>
                <a:path extrusionOk="0" h="987" w="942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B5982"/>
            </a:solidFill>
            <a:ln>
              <a:noFill/>
            </a:ln>
          </p:spPr>
        </p:sp>
        <p:sp>
          <p:nvSpPr>
            <p:cNvPr id="769" name="Google Shape;769;p55"/>
            <p:cNvSpPr/>
            <p:nvPr/>
          </p:nvSpPr>
          <p:spPr>
            <a:xfrm>
              <a:off x="1627188" y="5286375"/>
              <a:ext cx="2130425" cy="1571625"/>
            </a:xfrm>
            <a:custGeom>
              <a:rect b="b" l="l" r="r" t="t"/>
              <a:pathLst>
                <a:path extrusionOk="0" h="990" w="1342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1186C3"/>
            </a:solidFill>
            <a:ln>
              <a:noFill/>
            </a:ln>
          </p:spPr>
        </p:sp>
        <p:sp>
          <p:nvSpPr>
            <p:cNvPr id="770" name="Google Shape;770;p55"/>
            <p:cNvSpPr/>
            <p:nvPr/>
          </p:nvSpPr>
          <p:spPr>
            <a:xfrm>
              <a:off x="1320800" y="5238750"/>
              <a:ext cx="1695450" cy="1619250"/>
            </a:xfrm>
            <a:custGeom>
              <a:rect b="b" l="l" r="r" t="t"/>
              <a:pathLst>
                <a:path extrusionOk="0" h="1020" w="1068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</p:sp>
      </p:grpSp>
      <p:sp>
        <p:nvSpPr>
          <p:cNvPr id="771" name="Google Shape;771;p55"/>
          <p:cNvSpPr txBox="1"/>
          <p:nvPr/>
        </p:nvSpPr>
        <p:spPr>
          <a:xfrm>
            <a:off x="2331800" y="2528500"/>
            <a:ext cx="6084300" cy="18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42900" lvl="0" marL="457200" rtl="0" algn="just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6FA8DC"/>
              </a:buClr>
              <a:buSzPts val="1800"/>
              <a:buChar char="●"/>
            </a:pPr>
            <a:r>
              <a:rPr lang="en-US" sz="1800"/>
              <a:t>Como o projeto ajudou cada um com seu aprendizado individual</a:t>
            </a:r>
            <a:endParaRPr sz="1800"/>
          </a:p>
          <a:p>
            <a:pPr indent="-3429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ts val="1800"/>
              <a:buChar char="●"/>
            </a:pPr>
            <a:r>
              <a:rPr lang="en-US" sz="1800"/>
              <a:t>Evoluímos com este projeto</a:t>
            </a:r>
            <a:endParaRPr sz="1800"/>
          </a:p>
          <a:p>
            <a:pPr indent="-3429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ts val="1800"/>
              <a:buChar char="●"/>
            </a:pPr>
            <a:r>
              <a:rPr lang="en-US" sz="1800"/>
              <a:t>Visão de uma equipe de desenvolvimento de projeto</a:t>
            </a:r>
            <a:endParaRPr sz="1800"/>
          </a:p>
        </p:txBody>
      </p:sp>
      <p:pic>
        <p:nvPicPr>
          <p:cNvPr id="772" name="Google Shape;772;p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612575" y="5256750"/>
            <a:ext cx="1176250" cy="117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3" name="Google Shape;773;p5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805600" y="1237550"/>
            <a:ext cx="2983225" cy="2983225"/>
          </a:xfrm>
          <a:prstGeom prst="rect">
            <a:avLst/>
          </a:prstGeom>
          <a:noFill/>
          <a:ln>
            <a:noFill/>
          </a:ln>
        </p:spPr>
      </p:pic>
      <p:sp>
        <p:nvSpPr>
          <p:cNvPr id="774" name="Google Shape;774;p55"/>
          <p:cNvSpPr txBox="1"/>
          <p:nvPr>
            <p:ph type="title"/>
          </p:nvPr>
        </p:nvSpPr>
        <p:spPr>
          <a:xfrm>
            <a:off x="2963450" y="913275"/>
            <a:ext cx="4958100" cy="6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b="1" lang="en-US" sz="2800">
                <a:solidFill>
                  <a:srgbClr val="6D9EEB"/>
                </a:solidFill>
                <a:latin typeface="Arial"/>
                <a:ea typeface="Arial"/>
                <a:cs typeface="Arial"/>
                <a:sym typeface="Arial"/>
              </a:rPr>
              <a:t>Processo de aprendizagem</a:t>
            </a:r>
            <a:endParaRPr>
              <a:solidFill>
                <a:srgbClr val="6D9EE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56"/>
          <p:cNvSpPr/>
          <p:nvPr/>
        </p:nvSpPr>
        <p:spPr>
          <a:xfrm>
            <a:off x="0" y="0"/>
            <a:ext cx="12188700" cy="6858000"/>
          </a:xfrm>
          <a:prstGeom prst="rect">
            <a:avLst/>
          </a:prstGeom>
          <a:gradFill>
            <a:gsLst>
              <a:gs pos="0">
                <a:srgbClr val="636363"/>
              </a:gs>
              <a:gs pos="100000">
                <a:schemeClr val="dk1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780" name="Google Shape;780;p56"/>
          <p:cNvSpPr/>
          <p:nvPr/>
        </p:nvSpPr>
        <p:spPr>
          <a:xfrm>
            <a:off x="1057083" y="0"/>
            <a:ext cx="11134917" cy="6858000"/>
          </a:xfrm>
          <a:custGeom>
            <a:rect b="b" l="l" r="r" t="t"/>
            <a:pathLst>
              <a:path extrusionOk="0" h="6858000" w="11134917">
                <a:moveTo>
                  <a:pt x="7627977" y="0"/>
                </a:moveTo>
                <a:lnTo>
                  <a:pt x="8129873" y="0"/>
                </a:lnTo>
                <a:lnTo>
                  <a:pt x="11134917" y="0"/>
                </a:lnTo>
                <a:lnTo>
                  <a:pt x="11134917" y="6858000"/>
                </a:lnTo>
                <a:lnTo>
                  <a:pt x="8129873" y="6858000"/>
                </a:lnTo>
                <a:lnTo>
                  <a:pt x="7627977" y="6858000"/>
                </a:lnTo>
                <a:lnTo>
                  <a:pt x="7627977" y="6857419"/>
                </a:lnTo>
                <a:lnTo>
                  <a:pt x="1921931" y="6850814"/>
                </a:lnTo>
                <a:lnTo>
                  <a:pt x="0" y="5325357"/>
                </a:lnTo>
                <a:lnTo>
                  <a:pt x="838199" y="7331"/>
                </a:lnTo>
                <a:lnTo>
                  <a:pt x="7627977" y="505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grpSp>
        <p:nvGrpSpPr>
          <p:cNvPr id="781" name="Google Shape;781;p56"/>
          <p:cNvGrpSpPr/>
          <p:nvPr/>
        </p:nvGrpSpPr>
        <p:grpSpPr>
          <a:xfrm>
            <a:off x="412025" y="0"/>
            <a:ext cx="2436813" cy="6858000"/>
            <a:chOff x="1320800" y="0"/>
            <a:chExt cx="2436813" cy="6858000"/>
          </a:xfrm>
        </p:grpSpPr>
        <p:sp>
          <p:nvSpPr>
            <p:cNvPr id="782" name="Google Shape;782;p56"/>
            <p:cNvSpPr/>
            <p:nvPr/>
          </p:nvSpPr>
          <p:spPr>
            <a:xfrm>
              <a:off x="1627188" y="0"/>
              <a:ext cx="1122362" cy="5329238"/>
            </a:xfrm>
            <a:custGeom>
              <a:rect b="b" l="l" r="r" t="t"/>
              <a:pathLst>
                <a:path extrusionOk="0" h="3357" w="70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783" name="Google Shape;783;p56"/>
            <p:cNvSpPr/>
            <p:nvPr/>
          </p:nvSpPr>
          <p:spPr>
            <a:xfrm>
              <a:off x="1320800" y="0"/>
              <a:ext cx="1117600" cy="5276850"/>
            </a:xfrm>
            <a:custGeom>
              <a:rect b="b" l="l" r="r" t="t"/>
              <a:pathLst>
                <a:path extrusionOk="0" h="3324" w="70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784" name="Google Shape;784;p56"/>
            <p:cNvSpPr/>
            <p:nvPr/>
          </p:nvSpPr>
          <p:spPr>
            <a:xfrm>
              <a:off x="1320800" y="5238750"/>
              <a:ext cx="1228725" cy="1619250"/>
            </a:xfrm>
            <a:custGeom>
              <a:rect b="b" l="l" r="r" t="t"/>
              <a:pathLst>
                <a:path extrusionOk="0" h="1020" w="774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785" name="Google Shape;785;p56"/>
            <p:cNvSpPr/>
            <p:nvPr/>
          </p:nvSpPr>
          <p:spPr>
            <a:xfrm>
              <a:off x="1627188" y="5291138"/>
              <a:ext cx="1495425" cy="1566863"/>
            </a:xfrm>
            <a:custGeom>
              <a:rect b="b" l="l" r="r" t="t"/>
              <a:pathLst>
                <a:path extrusionOk="0" h="987" w="942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B5982"/>
            </a:solidFill>
            <a:ln>
              <a:noFill/>
            </a:ln>
          </p:spPr>
        </p:sp>
        <p:sp>
          <p:nvSpPr>
            <p:cNvPr id="786" name="Google Shape;786;p56"/>
            <p:cNvSpPr/>
            <p:nvPr/>
          </p:nvSpPr>
          <p:spPr>
            <a:xfrm>
              <a:off x="1627188" y="5286375"/>
              <a:ext cx="2130425" cy="1571625"/>
            </a:xfrm>
            <a:custGeom>
              <a:rect b="b" l="l" r="r" t="t"/>
              <a:pathLst>
                <a:path extrusionOk="0" h="990" w="1342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1186C3"/>
            </a:solidFill>
            <a:ln>
              <a:noFill/>
            </a:ln>
          </p:spPr>
        </p:sp>
        <p:sp>
          <p:nvSpPr>
            <p:cNvPr id="787" name="Google Shape;787;p56"/>
            <p:cNvSpPr/>
            <p:nvPr/>
          </p:nvSpPr>
          <p:spPr>
            <a:xfrm>
              <a:off x="1320800" y="5238750"/>
              <a:ext cx="1695450" cy="1619250"/>
            </a:xfrm>
            <a:custGeom>
              <a:rect b="b" l="l" r="r" t="t"/>
              <a:pathLst>
                <a:path extrusionOk="0" h="1020" w="1068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</p:sp>
      </p:grpSp>
      <p:sp>
        <p:nvSpPr>
          <p:cNvPr id="788" name="Google Shape;788;p56"/>
          <p:cNvSpPr txBox="1"/>
          <p:nvPr/>
        </p:nvSpPr>
        <p:spPr>
          <a:xfrm>
            <a:off x="3844225" y="2491375"/>
            <a:ext cx="6750900" cy="25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0"/>
              <a:t>Obrigado!</a:t>
            </a:r>
            <a:endParaRPr b="1" sz="100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2"/>
          <p:cNvSpPr/>
          <p:nvPr/>
        </p:nvSpPr>
        <p:spPr>
          <a:xfrm>
            <a:off x="0" y="0"/>
            <a:ext cx="12188825" cy="6858000"/>
          </a:xfrm>
          <a:prstGeom prst="rect">
            <a:avLst/>
          </a:prstGeom>
          <a:gradFill>
            <a:gsLst>
              <a:gs pos="0">
                <a:srgbClr val="636363"/>
              </a:gs>
              <a:gs pos="100000">
                <a:schemeClr val="dk1"/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88" name="Google Shape;188;p22"/>
          <p:cNvSpPr/>
          <p:nvPr/>
        </p:nvSpPr>
        <p:spPr>
          <a:xfrm>
            <a:off x="1057083" y="0"/>
            <a:ext cx="11134917" cy="6858000"/>
          </a:xfrm>
          <a:custGeom>
            <a:rect b="b" l="l" r="r" t="t"/>
            <a:pathLst>
              <a:path extrusionOk="0" h="6858000" w="11134917">
                <a:moveTo>
                  <a:pt x="7627977" y="0"/>
                </a:moveTo>
                <a:lnTo>
                  <a:pt x="8129873" y="0"/>
                </a:lnTo>
                <a:lnTo>
                  <a:pt x="11134917" y="0"/>
                </a:lnTo>
                <a:lnTo>
                  <a:pt x="11134917" y="6858000"/>
                </a:lnTo>
                <a:lnTo>
                  <a:pt x="8129873" y="6858000"/>
                </a:lnTo>
                <a:lnTo>
                  <a:pt x="7627977" y="6858000"/>
                </a:lnTo>
                <a:lnTo>
                  <a:pt x="7627977" y="6857419"/>
                </a:lnTo>
                <a:lnTo>
                  <a:pt x="1921931" y="6850814"/>
                </a:lnTo>
                <a:lnTo>
                  <a:pt x="0" y="5325357"/>
                </a:lnTo>
                <a:lnTo>
                  <a:pt x="838199" y="7331"/>
                </a:lnTo>
                <a:lnTo>
                  <a:pt x="7627977" y="505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grpSp>
        <p:nvGrpSpPr>
          <p:cNvPr id="189" name="Google Shape;189;p22"/>
          <p:cNvGrpSpPr/>
          <p:nvPr/>
        </p:nvGrpSpPr>
        <p:grpSpPr>
          <a:xfrm>
            <a:off x="412025" y="0"/>
            <a:ext cx="2436813" cy="6858001"/>
            <a:chOff x="1320800" y="0"/>
            <a:chExt cx="2436813" cy="6858001"/>
          </a:xfrm>
        </p:grpSpPr>
        <p:sp>
          <p:nvSpPr>
            <p:cNvPr id="190" name="Google Shape;190;p22"/>
            <p:cNvSpPr/>
            <p:nvPr/>
          </p:nvSpPr>
          <p:spPr>
            <a:xfrm>
              <a:off x="1627188" y="0"/>
              <a:ext cx="1122363" cy="5329238"/>
            </a:xfrm>
            <a:custGeom>
              <a:rect b="b" l="l" r="r" t="t"/>
              <a:pathLst>
                <a:path extrusionOk="0" h="3357" w="70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91" name="Google Shape;191;p22"/>
            <p:cNvSpPr/>
            <p:nvPr/>
          </p:nvSpPr>
          <p:spPr>
            <a:xfrm>
              <a:off x="1320800" y="0"/>
              <a:ext cx="1117600" cy="5276850"/>
            </a:xfrm>
            <a:custGeom>
              <a:rect b="b" l="l" r="r" t="t"/>
              <a:pathLst>
                <a:path extrusionOk="0" h="3324" w="70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192" name="Google Shape;192;p22"/>
            <p:cNvSpPr/>
            <p:nvPr/>
          </p:nvSpPr>
          <p:spPr>
            <a:xfrm>
              <a:off x="1320800" y="5238750"/>
              <a:ext cx="1228725" cy="1619250"/>
            </a:xfrm>
            <a:custGeom>
              <a:rect b="b" l="l" r="r" t="t"/>
              <a:pathLst>
                <a:path extrusionOk="0" h="1020" w="774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193" name="Google Shape;193;p22"/>
            <p:cNvSpPr/>
            <p:nvPr/>
          </p:nvSpPr>
          <p:spPr>
            <a:xfrm>
              <a:off x="1627188" y="5291138"/>
              <a:ext cx="1495425" cy="1566863"/>
            </a:xfrm>
            <a:custGeom>
              <a:rect b="b" l="l" r="r" t="t"/>
              <a:pathLst>
                <a:path extrusionOk="0" h="987" w="942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B5982"/>
            </a:solidFill>
            <a:ln>
              <a:noFill/>
            </a:ln>
          </p:spPr>
        </p:sp>
        <p:sp>
          <p:nvSpPr>
            <p:cNvPr id="194" name="Google Shape;194;p22"/>
            <p:cNvSpPr/>
            <p:nvPr/>
          </p:nvSpPr>
          <p:spPr>
            <a:xfrm>
              <a:off x="1627188" y="5286375"/>
              <a:ext cx="2130425" cy="1571625"/>
            </a:xfrm>
            <a:custGeom>
              <a:rect b="b" l="l" r="r" t="t"/>
              <a:pathLst>
                <a:path extrusionOk="0" h="990" w="1342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1186C3"/>
            </a:solidFill>
            <a:ln>
              <a:noFill/>
            </a:ln>
          </p:spPr>
        </p:sp>
        <p:sp>
          <p:nvSpPr>
            <p:cNvPr id="195" name="Google Shape;195;p22"/>
            <p:cNvSpPr/>
            <p:nvPr/>
          </p:nvSpPr>
          <p:spPr>
            <a:xfrm>
              <a:off x="1320800" y="5238750"/>
              <a:ext cx="1695450" cy="1619250"/>
            </a:xfrm>
            <a:custGeom>
              <a:rect b="b" l="l" r="r" t="t"/>
              <a:pathLst>
                <a:path extrusionOk="0" h="1020" w="1068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</p:sp>
      </p:grpSp>
      <p:sp>
        <p:nvSpPr>
          <p:cNvPr id="196" name="Google Shape;196;p22"/>
          <p:cNvSpPr txBox="1"/>
          <p:nvPr>
            <p:ph type="title"/>
          </p:nvPr>
        </p:nvSpPr>
        <p:spPr>
          <a:xfrm>
            <a:off x="5615013" y="346784"/>
            <a:ext cx="2019000" cy="80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b="1" lang="en-US" sz="2800">
                <a:solidFill>
                  <a:srgbClr val="6D9EEB"/>
                </a:solidFill>
                <a:latin typeface="Arial"/>
                <a:ea typeface="Arial"/>
                <a:cs typeface="Arial"/>
                <a:sym typeface="Arial"/>
              </a:rPr>
              <a:t>COVID-19</a:t>
            </a:r>
            <a:endParaRPr>
              <a:solidFill>
                <a:srgbClr val="6D9EEB"/>
              </a:solidFill>
            </a:endParaRPr>
          </a:p>
        </p:txBody>
      </p:sp>
      <p:pic>
        <p:nvPicPr>
          <p:cNvPr descr="A close up of a logo&#10;&#10;Description automatically generated" id="197" name="Google Shape;197;p22"/>
          <p:cNvPicPr preferRelativeResize="0"/>
          <p:nvPr/>
        </p:nvPicPr>
        <p:blipFill rotWithShape="1">
          <a:blip r:embed="rId4">
            <a:alphaModFix/>
          </a:blip>
          <a:srcRect b="-4570" l="0" r="0" t="4569"/>
          <a:stretch/>
        </p:blipFill>
        <p:spPr>
          <a:xfrm>
            <a:off x="5186254" y="3356273"/>
            <a:ext cx="2876550" cy="2876550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22"/>
          <p:cNvSpPr txBox="1"/>
          <p:nvPr/>
        </p:nvSpPr>
        <p:spPr>
          <a:xfrm>
            <a:off x="2848850" y="1517475"/>
            <a:ext cx="7880700" cy="14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 C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OVID-</a:t>
            </a: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19 é o causador da pandemia que o mundo está vivendo atualmente, possuindo um índice de contaminação altíssimo e taxa de mortalidade de aproximadamente 10%.  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rbel"/>
              <a:buNone/>
            </a:pPr>
            <a:r>
              <a:t/>
            </a:r>
            <a:endParaRPr b="0" i="0" sz="1800" u="none" cap="none" strike="noStrike">
              <a:solidFill>
                <a:srgbClr val="2027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3"/>
          <p:cNvSpPr/>
          <p:nvPr/>
        </p:nvSpPr>
        <p:spPr>
          <a:xfrm>
            <a:off x="0" y="0"/>
            <a:ext cx="12188825" cy="6858000"/>
          </a:xfrm>
          <a:prstGeom prst="rect">
            <a:avLst/>
          </a:prstGeom>
          <a:gradFill>
            <a:gsLst>
              <a:gs pos="0">
                <a:srgbClr val="636363"/>
              </a:gs>
              <a:gs pos="100000">
                <a:schemeClr val="dk1"/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04" name="Google Shape;204;p23"/>
          <p:cNvSpPr/>
          <p:nvPr/>
        </p:nvSpPr>
        <p:spPr>
          <a:xfrm>
            <a:off x="1057083" y="0"/>
            <a:ext cx="11134917" cy="6858000"/>
          </a:xfrm>
          <a:custGeom>
            <a:rect b="b" l="l" r="r" t="t"/>
            <a:pathLst>
              <a:path extrusionOk="0" h="6858000" w="11134917">
                <a:moveTo>
                  <a:pt x="7627977" y="0"/>
                </a:moveTo>
                <a:lnTo>
                  <a:pt x="8129873" y="0"/>
                </a:lnTo>
                <a:lnTo>
                  <a:pt x="11134917" y="0"/>
                </a:lnTo>
                <a:lnTo>
                  <a:pt x="11134917" y="6858000"/>
                </a:lnTo>
                <a:lnTo>
                  <a:pt x="8129873" y="6858000"/>
                </a:lnTo>
                <a:lnTo>
                  <a:pt x="7627977" y="6858000"/>
                </a:lnTo>
                <a:lnTo>
                  <a:pt x="7627977" y="6857419"/>
                </a:lnTo>
                <a:lnTo>
                  <a:pt x="1921931" y="6850814"/>
                </a:lnTo>
                <a:lnTo>
                  <a:pt x="0" y="5325357"/>
                </a:lnTo>
                <a:lnTo>
                  <a:pt x="838199" y="7331"/>
                </a:lnTo>
                <a:lnTo>
                  <a:pt x="7627977" y="505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grpSp>
        <p:nvGrpSpPr>
          <p:cNvPr id="205" name="Google Shape;205;p23"/>
          <p:cNvGrpSpPr/>
          <p:nvPr/>
        </p:nvGrpSpPr>
        <p:grpSpPr>
          <a:xfrm>
            <a:off x="412025" y="0"/>
            <a:ext cx="2436813" cy="6858001"/>
            <a:chOff x="1320800" y="0"/>
            <a:chExt cx="2436813" cy="6858001"/>
          </a:xfrm>
        </p:grpSpPr>
        <p:sp>
          <p:nvSpPr>
            <p:cNvPr id="206" name="Google Shape;206;p23"/>
            <p:cNvSpPr/>
            <p:nvPr/>
          </p:nvSpPr>
          <p:spPr>
            <a:xfrm>
              <a:off x="1627188" y="0"/>
              <a:ext cx="1122363" cy="5329238"/>
            </a:xfrm>
            <a:custGeom>
              <a:rect b="b" l="l" r="r" t="t"/>
              <a:pathLst>
                <a:path extrusionOk="0" h="3357" w="70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07" name="Google Shape;207;p23"/>
            <p:cNvSpPr/>
            <p:nvPr/>
          </p:nvSpPr>
          <p:spPr>
            <a:xfrm>
              <a:off x="1320800" y="0"/>
              <a:ext cx="1117600" cy="5276850"/>
            </a:xfrm>
            <a:custGeom>
              <a:rect b="b" l="l" r="r" t="t"/>
              <a:pathLst>
                <a:path extrusionOk="0" h="3324" w="70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208" name="Google Shape;208;p23"/>
            <p:cNvSpPr/>
            <p:nvPr/>
          </p:nvSpPr>
          <p:spPr>
            <a:xfrm>
              <a:off x="1320800" y="5238750"/>
              <a:ext cx="1228725" cy="1619250"/>
            </a:xfrm>
            <a:custGeom>
              <a:rect b="b" l="l" r="r" t="t"/>
              <a:pathLst>
                <a:path extrusionOk="0" h="1020" w="774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209" name="Google Shape;209;p23"/>
            <p:cNvSpPr/>
            <p:nvPr/>
          </p:nvSpPr>
          <p:spPr>
            <a:xfrm>
              <a:off x="1627188" y="5291138"/>
              <a:ext cx="1495425" cy="1566863"/>
            </a:xfrm>
            <a:custGeom>
              <a:rect b="b" l="l" r="r" t="t"/>
              <a:pathLst>
                <a:path extrusionOk="0" h="987" w="942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B5982"/>
            </a:solidFill>
            <a:ln>
              <a:noFill/>
            </a:ln>
          </p:spPr>
        </p:sp>
        <p:sp>
          <p:nvSpPr>
            <p:cNvPr id="210" name="Google Shape;210;p23"/>
            <p:cNvSpPr/>
            <p:nvPr/>
          </p:nvSpPr>
          <p:spPr>
            <a:xfrm>
              <a:off x="1627188" y="5286375"/>
              <a:ext cx="2130425" cy="1571625"/>
            </a:xfrm>
            <a:custGeom>
              <a:rect b="b" l="l" r="r" t="t"/>
              <a:pathLst>
                <a:path extrusionOk="0" h="990" w="1342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1186C3"/>
            </a:solidFill>
            <a:ln>
              <a:noFill/>
            </a:ln>
          </p:spPr>
        </p:sp>
        <p:sp>
          <p:nvSpPr>
            <p:cNvPr id="211" name="Google Shape;211;p23"/>
            <p:cNvSpPr/>
            <p:nvPr/>
          </p:nvSpPr>
          <p:spPr>
            <a:xfrm>
              <a:off x="1320800" y="5238750"/>
              <a:ext cx="1695450" cy="1619250"/>
            </a:xfrm>
            <a:custGeom>
              <a:rect b="b" l="l" r="r" t="t"/>
              <a:pathLst>
                <a:path extrusionOk="0" h="1020" w="1068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</p:sp>
      </p:grpSp>
      <p:sp>
        <p:nvSpPr>
          <p:cNvPr id="212" name="Google Shape;212;p23"/>
          <p:cNvSpPr txBox="1"/>
          <p:nvPr>
            <p:ph type="title"/>
          </p:nvPr>
        </p:nvSpPr>
        <p:spPr>
          <a:xfrm>
            <a:off x="3975238" y="323584"/>
            <a:ext cx="5298600" cy="80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b="1" lang="en-US" sz="2800">
                <a:solidFill>
                  <a:srgbClr val="6D9EEB"/>
                </a:solidFill>
                <a:latin typeface="Arial"/>
                <a:ea typeface="Arial"/>
                <a:cs typeface="Arial"/>
                <a:sym typeface="Arial"/>
              </a:rPr>
              <a:t>Relação: Temperatura x Vírus</a:t>
            </a:r>
            <a:endParaRPr b="1" sz="2800">
              <a:solidFill>
                <a:srgbClr val="6D9EE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close up of a map&#10;&#10;Description automatically generated" id="213" name="Google Shape;213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50078" y="1434061"/>
            <a:ext cx="3162300" cy="26003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lose up of a map&#10;&#10;Description automatically generated" id="214" name="Google Shape;214;p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272510" y="1448327"/>
            <a:ext cx="2886075" cy="2571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lose up of a map&#10;&#10;Description automatically generated" id="215" name="Google Shape;215;p2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318701" y="1448331"/>
            <a:ext cx="3019425" cy="257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23"/>
          <p:cNvSpPr txBox="1"/>
          <p:nvPr/>
        </p:nvSpPr>
        <p:spPr>
          <a:xfrm>
            <a:off x="2657026" y="4195725"/>
            <a:ext cx="1748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</a:rPr>
              <a:t>Temperatura</a:t>
            </a:r>
            <a:endParaRPr b="1" sz="1800">
              <a:solidFill>
                <a:schemeClr val="dk1"/>
              </a:solidFill>
            </a:endParaRPr>
          </a:p>
        </p:txBody>
      </p:sp>
      <p:sp>
        <p:nvSpPr>
          <p:cNvPr id="217" name="Google Shape;217;p23"/>
          <p:cNvSpPr txBox="1"/>
          <p:nvPr/>
        </p:nvSpPr>
        <p:spPr>
          <a:xfrm>
            <a:off x="5970925" y="4195725"/>
            <a:ext cx="1489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</a:rPr>
              <a:t>Umidade</a:t>
            </a:r>
            <a:endParaRPr b="1" sz="1800">
              <a:solidFill>
                <a:schemeClr val="dk1"/>
              </a:solidFill>
            </a:endParaRPr>
          </a:p>
        </p:txBody>
      </p:sp>
      <p:sp>
        <p:nvSpPr>
          <p:cNvPr id="218" name="Google Shape;218;p23"/>
          <p:cNvSpPr txBox="1"/>
          <p:nvPr/>
        </p:nvSpPr>
        <p:spPr>
          <a:xfrm>
            <a:off x="8762216" y="4195725"/>
            <a:ext cx="2132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</a:rPr>
              <a:t>Contaminação</a:t>
            </a:r>
            <a:endParaRPr b="1" sz="1800">
              <a:solidFill>
                <a:schemeClr val="dk1"/>
              </a:solidFill>
            </a:endParaRPr>
          </a:p>
        </p:txBody>
      </p:sp>
      <p:sp>
        <p:nvSpPr>
          <p:cNvPr id="219" name="Google Shape;219;p23"/>
          <p:cNvSpPr txBox="1"/>
          <p:nvPr/>
        </p:nvSpPr>
        <p:spPr>
          <a:xfrm>
            <a:off x="2151894" y="5032368"/>
            <a:ext cx="89454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Um estudo feito por pesquisadores da Universidade Beihang na China em 100 cidades chinesas, mostrou que ambientes cujas temperaturas estão acima de 18ºC e a umidade está entre 50% - 60% possuem um índice de contaminação menor do que em cidades com temperaturas mais baixas e umidades i</a:t>
            </a:r>
            <a:r>
              <a:rPr lang="en-US" sz="1800">
                <a:solidFill>
                  <a:schemeClr val="dk1"/>
                </a:solidFill>
              </a:rPr>
              <a:t>r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regulares.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4"/>
          <p:cNvSpPr/>
          <p:nvPr/>
        </p:nvSpPr>
        <p:spPr>
          <a:xfrm>
            <a:off x="0" y="0"/>
            <a:ext cx="12188700" cy="6858000"/>
          </a:xfrm>
          <a:prstGeom prst="rect">
            <a:avLst/>
          </a:prstGeom>
          <a:gradFill>
            <a:gsLst>
              <a:gs pos="0">
                <a:srgbClr val="636363"/>
              </a:gs>
              <a:gs pos="100000">
                <a:schemeClr val="dk1"/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25" name="Google Shape;225;p24"/>
          <p:cNvSpPr/>
          <p:nvPr/>
        </p:nvSpPr>
        <p:spPr>
          <a:xfrm>
            <a:off x="1057083" y="0"/>
            <a:ext cx="11134917" cy="6858000"/>
          </a:xfrm>
          <a:custGeom>
            <a:rect b="b" l="l" r="r" t="t"/>
            <a:pathLst>
              <a:path extrusionOk="0" h="6858000" w="11134917">
                <a:moveTo>
                  <a:pt x="7627977" y="0"/>
                </a:moveTo>
                <a:lnTo>
                  <a:pt x="8129873" y="0"/>
                </a:lnTo>
                <a:lnTo>
                  <a:pt x="11134917" y="0"/>
                </a:lnTo>
                <a:lnTo>
                  <a:pt x="11134917" y="6858000"/>
                </a:lnTo>
                <a:lnTo>
                  <a:pt x="8129873" y="6858000"/>
                </a:lnTo>
                <a:lnTo>
                  <a:pt x="7627977" y="6858000"/>
                </a:lnTo>
                <a:lnTo>
                  <a:pt x="7627977" y="6857419"/>
                </a:lnTo>
                <a:lnTo>
                  <a:pt x="1921931" y="6850814"/>
                </a:lnTo>
                <a:lnTo>
                  <a:pt x="0" y="5325357"/>
                </a:lnTo>
                <a:lnTo>
                  <a:pt x="838199" y="7331"/>
                </a:lnTo>
                <a:lnTo>
                  <a:pt x="7627977" y="505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grpSp>
        <p:nvGrpSpPr>
          <p:cNvPr id="226" name="Google Shape;226;p24"/>
          <p:cNvGrpSpPr/>
          <p:nvPr/>
        </p:nvGrpSpPr>
        <p:grpSpPr>
          <a:xfrm>
            <a:off x="412025" y="0"/>
            <a:ext cx="2436813" cy="6858001"/>
            <a:chOff x="1320800" y="0"/>
            <a:chExt cx="2436813" cy="6858001"/>
          </a:xfrm>
        </p:grpSpPr>
        <p:sp>
          <p:nvSpPr>
            <p:cNvPr id="227" name="Google Shape;227;p24"/>
            <p:cNvSpPr/>
            <p:nvPr/>
          </p:nvSpPr>
          <p:spPr>
            <a:xfrm>
              <a:off x="1627188" y="0"/>
              <a:ext cx="1122363" cy="5329238"/>
            </a:xfrm>
            <a:custGeom>
              <a:rect b="b" l="l" r="r" t="t"/>
              <a:pathLst>
                <a:path extrusionOk="0" h="3357" w="70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28" name="Google Shape;228;p24"/>
            <p:cNvSpPr/>
            <p:nvPr/>
          </p:nvSpPr>
          <p:spPr>
            <a:xfrm>
              <a:off x="1320800" y="0"/>
              <a:ext cx="1117600" cy="5276850"/>
            </a:xfrm>
            <a:custGeom>
              <a:rect b="b" l="l" r="r" t="t"/>
              <a:pathLst>
                <a:path extrusionOk="0" h="3324" w="70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229" name="Google Shape;229;p24"/>
            <p:cNvSpPr/>
            <p:nvPr/>
          </p:nvSpPr>
          <p:spPr>
            <a:xfrm>
              <a:off x="1320800" y="5238750"/>
              <a:ext cx="1228725" cy="1619250"/>
            </a:xfrm>
            <a:custGeom>
              <a:rect b="b" l="l" r="r" t="t"/>
              <a:pathLst>
                <a:path extrusionOk="0" h="1020" w="774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230" name="Google Shape;230;p24"/>
            <p:cNvSpPr/>
            <p:nvPr/>
          </p:nvSpPr>
          <p:spPr>
            <a:xfrm>
              <a:off x="1627188" y="5291138"/>
              <a:ext cx="1495425" cy="1566863"/>
            </a:xfrm>
            <a:custGeom>
              <a:rect b="b" l="l" r="r" t="t"/>
              <a:pathLst>
                <a:path extrusionOk="0" h="987" w="942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B5982"/>
            </a:solidFill>
            <a:ln>
              <a:noFill/>
            </a:ln>
          </p:spPr>
        </p:sp>
        <p:sp>
          <p:nvSpPr>
            <p:cNvPr id="231" name="Google Shape;231;p24"/>
            <p:cNvSpPr/>
            <p:nvPr/>
          </p:nvSpPr>
          <p:spPr>
            <a:xfrm>
              <a:off x="1627188" y="5286375"/>
              <a:ext cx="2130425" cy="1571625"/>
            </a:xfrm>
            <a:custGeom>
              <a:rect b="b" l="l" r="r" t="t"/>
              <a:pathLst>
                <a:path extrusionOk="0" h="990" w="1342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1186C3"/>
            </a:solidFill>
            <a:ln>
              <a:noFill/>
            </a:ln>
          </p:spPr>
        </p:sp>
        <p:sp>
          <p:nvSpPr>
            <p:cNvPr id="232" name="Google Shape;232;p24"/>
            <p:cNvSpPr/>
            <p:nvPr/>
          </p:nvSpPr>
          <p:spPr>
            <a:xfrm>
              <a:off x="1320800" y="5238750"/>
              <a:ext cx="1695450" cy="1619250"/>
            </a:xfrm>
            <a:custGeom>
              <a:rect b="b" l="l" r="r" t="t"/>
              <a:pathLst>
                <a:path extrusionOk="0" h="1020" w="1068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</p:sp>
      </p:grpSp>
      <p:sp>
        <p:nvSpPr>
          <p:cNvPr id="233" name="Google Shape;233;p24"/>
          <p:cNvSpPr txBox="1"/>
          <p:nvPr>
            <p:ph type="title"/>
          </p:nvPr>
        </p:nvSpPr>
        <p:spPr>
          <a:xfrm>
            <a:off x="5615038" y="253684"/>
            <a:ext cx="2019000" cy="80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b="1" lang="en-US" sz="2800">
                <a:solidFill>
                  <a:srgbClr val="6D9EEB"/>
                </a:solidFill>
                <a:latin typeface="Arial"/>
                <a:ea typeface="Arial"/>
                <a:cs typeface="Arial"/>
                <a:sym typeface="Arial"/>
              </a:rPr>
              <a:t>Impacto</a:t>
            </a:r>
            <a:endParaRPr>
              <a:solidFill>
                <a:srgbClr val="6D9EE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p24"/>
          <p:cNvSpPr txBox="1"/>
          <p:nvPr/>
        </p:nvSpPr>
        <p:spPr>
          <a:xfrm>
            <a:off x="3246700" y="1556917"/>
            <a:ext cx="67557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729"/>
              </a:buClr>
              <a:buSzPts val="1100"/>
              <a:buFont typeface="Arial"/>
              <a:buNone/>
            </a:pPr>
            <a:r>
              <a:rPr lang="en-US" sz="2000">
                <a:solidFill>
                  <a:schemeClr val="dk1"/>
                </a:solidFill>
              </a:rPr>
              <a:t>As principais medidas para evitar o vírus são:</a:t>
            </a:r>
            <a:endParaRPr sz="2000">
              <a:solidFill>
                <a:srgbClr val="202729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729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rgbClr val="202729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2000">
              <a:solidFill>
                <a:srgbClr val="616161"/>
              </a:solidFill>
            </a:endParaRPr>
          </a:p>
          <a:p>
            <a:pPr indent="0" lvl="0" marL="0" marR="0" rtl="0" algn="just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235" name="Google Shape;235;p24"/>
          <p:cNvSpPr txBox="1"/>
          <p:nvPr/>
        </p:nvSpPr>
        <p:spPr>
          <a:xfrm>
            <a:off x="2255250" y="2715600"/>
            <a:ext cx="4439400" cy="14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86C3"/>
              </a:buClr>
              <a:buSzPts val="1800"/>
              <a:buChar char="●"/>
            </a:pPr>
            <a:r>
              <a:rPr lang="en-US" sz="1800">
                <a:solidFill>
                  <a:srgbClr val="202729"/>
                </a:solidFill>
              </a:rPr>
              <a:t>Evitar o contato físico.</a:t>
            </a:r>
            <a:endParaRPr sz="1800">
              <a:solidFill>
                <a:srgbClr val="202729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86C3"/>
              </a:buClr>
              <a:buSzPts val="1800"/>
              <a:buChar char="●"/>
            </a:pPr>
            <a:r>
              <a:rPr lang="en-US" sz="1800">
                <a:solidFill>
                  <a:srgbClr val="202729"/>
                </a:solidFill>
              </a:rPr>
              <a:t>Permanecer em casa.</a:t>
            </a:r>
            <a:endParaRPr sz="1800">
              <a:solidFill>
                <a:srgbClr val="202729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86C3"/>
              </a:buClr>
              <a:buSzPts val="1800"/>
              <a:buChar char="●"/>
            </a:pPr>
            <a:r>
              <a:rPr lang="en-US" sz="1800">
                <a:solidFill>
                  <a:srgbClr val="202729"/>
                </a:solidFill>
              </a:rPr>
              <a:t>Sair apenas em casos essenciais.</a:t>
            </a:r>
            <a:endParaRPr sz="1800">
              <a:solidFill>
                <a:srgbClr val="202729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86C3"/>
              </a:buClr>
              <a:buSzPts val="1800"/>
              <a:buChar char="●"/>
            </a:pPr>
            <a:r>
              <a:rPr lang="en-US" sz="1800">
                <a:solidFill>
                  <a:srgbClr val="202729"/>
                </a:solidFill>
              </a:rPr>
              <a:t>Utilizar máscaras ao sair de casa.</a:t>
            </a:r>
            <a:endParaRPr sz="1800">
              <a:solidFill>
                <a:srgbClr val="20272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729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202729"/>
              </a:solidFill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236" name="Google Shape;236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94650" y="2542160"/>
            <a:ext cx="2139300" cy="20386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244723" y="2258645"/>
            <a:ext cx="2436826" cy="23221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5"/>
          <p:cNvSpPr/>
          <p:nvPr/>
        </p:nvSpPr>
        <p:spPr>
          <a:xfrm>
            <a:off x="0" y="0"/>
            <a:ext cx="12188700" cy="6858000"/>
          </a:xfrm>
          <a:prstGeom prst="rect">
            <a:avLst/>
          </a:prstGeom>
          <a:gradFill>
            <a:gsLst>
              <a:gs pos="0">
                <a:srgbClr val="636363"/>
              </a:gs>
              <a:gs pos="100000">
                <a:schemeClr val="dk1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43" name="Google Shape;243;p25"/>
          <p:cNvSpPr/>
          <p:nvPr/>
        </p:nvSpPr>
        <p:spPr>
          <a:xfrm>
            <a:off x="1057083" y="0"/>
            <a:ext cx="11134917" cy="6858000"/>
          </a:xfrm>
          <a:custGeom>
            <a:rect b="b" l="l" r="r" t="t"/>
            <a:pathLst>
              <a:path extrusionOk="0" h="6858000" w="11134917">
                <a:moveTo>
                  <a:pt x="7627977" y="0"/>
                </a:moveTo>
                <a:lnTo>
                  <a:pt x="8129873" y="0"/>
                </a:lnTo>
                <a:lnTo>
                  <a:pt x="11134917" y="0"/>
                </a:lnTo>
                <a:lnTo>
                  <a:pt x="11134917" y="6858000"/>
                </a:lnTo>
                <a:lnTo>
                  <a:pt x="8129873" y="6858000"/>
                </a:lnTo>
                <a:lnTo>
                  <a:pt x="7627977" y="6858000"/>
                </a:lnTo>
                <a:lnTo>
                  <a:pt x="7627977" y="6857419"/>
                </a:lnTo>
                <a:lnTo>
                  <a:pt x="1921931" y="6850814"/>
                </a:lnTo>
                <a:lnTo>
                  <a:pt x="0" y="5325357"/>
                </a:lnTo>
                <a:lnTo>
                  <a:pt x="838199" y="7331"/>
                </a:lnTo>
                <a:lnTo>
                  <a:pt x="7627977" y="505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grpSp>
        <p:nvGrpSpPr>
          <p:cNvPr id="244" name="Google Shape;244;p25"/>
          <p:cNvGrpSpPr/>
          <p:nvPr/>
        </p:nvGrpSpPr>
        <p:grpSpPr>
          <a:xfrm>
            <a:off x="412025" y="0"/>
            <a:ext cx="2436813" cy="6858000"/>
            <a:chOff x="1320800" y="0"/>
            <a:chExt cx="2436813" cy="6858000"/>
          </a:xfrm>
        </p:grpSpPr>
        <p:sp>
          <p:nvSpPr>
            <p:cNvPr id="245" name="Google Shape;245;p25"/>
            <p:cNvSpPr/>
            <p:nvPr/>
          </p:nvSpPr>
          <p:spPr>
            <a:xfrm>
              <a:off x="1627188" y="0"/>
              <a:ext cx="1122362" cy="5329238"/>
            </a:xfrm>
            <a:custGeom>
              <a:rect b="b" l="l" r="r" t="t"/>
              <a:pathLst>
                <a:path extrusionOk="0" h="3357" w="70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46" name="Google Shape;246;p25"/>
            <p:cNvSpPr/>
            <p:nvPr/>
          </p:nvSpPr>
          <p:spPr>
            <a:xfrm>
              <a:off x="1320800" y="0"/>
              <a:ext cx="1117600" cy="5276850"/>
            </a:xfrm>
            <a:custGeom>
              <a:rect b="b" l="l" r="r" t="t"/>
              <a:pathLst>
                <a:path extrusionOk="0" h="3324" w="70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247" name="Google Shape;247;p25"/>
            <p:cNvSpPr/>
            <p:nvPr/>
          </p:nvSpPr>
          <p:spPr>
            <a:xfrm>
              <a:off x="1320800" y="5238750"/>
              <a:ext cx="1228725" cy="1619250"/>
            </a:xfrm>
            <a:custGeom>
              <a:rect b="b" l="l" r="r" t="t"/>
              <a:pathLst>
                <a:path extrusionOk="0" h="1020" w="774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248" name="Google Shape;248;p25"/>
            <p:cNvSpPr/>
            <p:nvPr/>
          </p:nvSpPr>
          <p:spPr>
            <a:xfrm>
              <a:off x="1627188" y="5291138"/>
              <a:ext cx="1495425" cy="1566863"/>
            </a:xfrm>
            <a:custGeom>
              <a:rect b="b" l="l" r="r" t="t"/>
              <a:pathLst>
                <a:path extrusionOk="0" h="987" w="942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B5982"/>
            </a:solidFill>
            <a:ln>
              <a:noFill/>
            </a:ln>
          </p:spPr>
        </p:sp>
        <p:sp>
          <p:nvSpPr>
            <p:cNvPr id="249" name="Google Shape;249;p25"/>
            <p:cNvSpPr/>
            <p:nvPr/>
          </p:nvSpPr>
          <p:spPr>
            <a:xfrm>
              <a:off x="1627188" y="5286375"/>
              <a:ext cx="2130425" cy="1571625"/>
            </a:xfrm>
            <a:custGeom>
              <a:rect b="b" l="l" r="r" t="t"/>
              <a:pathLst>
                <a:path extrusionOk="0" h="990" w="1342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1186C3"/>
            </a:solidFill>
            <a:ln>
              <a:noFill/>
            </a:ln>
          </p:spPr>
        </p:sp>
        <p:sp>
          <p:nvSpPr>
            <p:cNvPr id="250" name="Google Shape;250;p25"/>
            <p:cNvSpPr/>
            <p:nvPr/>
          </p:nvSpPr>
          <p:spPr>
            <a:xfrm>
              <a:off x="1320800" y="5238750"/>
              <a:ext cx="1695450" cy="1619250"/>
            </a:xfrm>
            <a:custGeom>
              <a:rect b="b" l="l" r="r" t="t"/>
              <a:pathLst>
                <a:path extrusionOk="0" h="1020" w="1068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</p:sp>
      </p:grpSp>
      <p:sp>
        <p:nvSpPr>
          <p:cNvPr id="251" name="Google Shape;251;p25"/>
          <p:cNvSpPr txBox="1"/>
          <p:nvPr>
            <p:ph type="title"/>
          </p:nvPr>
        </p:nvSpPr>
        <p:spPr>
          <a:xfrm>
            <a:off x="5615038" y="612534"/>
            <a:ext cx="2019000" cy="80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b="1" lang="en-US" sz="2800">
                <a:solidFill>
                  <a:srgbClr val="6D9EEB"/>
                </a:solidFill>
                <a:latin typeface="Arial"/>
                <a:ea typeface="Arial"/>
                <a:cs typeface="Arial"/>
                <a:sym typeface="Arial"/>
              </a:rPr>
              <a:t>Desafio</a:t>
            </a:r>
            <a:endParaRPr>
              <a:solidFill>
                <a:srgbClr val="6D9EE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p25"/>
          <p:cNvSpPr txBox="1"/>
          <p:nvPr/>
        </p:nvSpPr>
        <p:spPr>
          <a:xfrm>
            <a:off x="3246688" y="1881695"/>
            <a:ext cx="6755700" cy="9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>
                <a:solidFill>
                  <a:srgbClr val="202729"/>
                </a:solidFill>
              </a:rPr>
              <a:t>A maior dificuldade de médicos e enfermeiros para tratar pacientes diagnosticados com um desses vírus é justamente o contato físico e a proximidade. </a:t>
            </a:r>
            <a:endParaRPr sz="1800">
              <a:solidFill>
                <a:srgbClr val="202729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rgbClr val="202729"/>
              </a:solidFill>
            </a:endParaRPr>
          </a:p>
          <a:p>
            <a:pPr indent="0" lvl="0" marL="0" marR="0" rtl="0" algn="just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253" name="Google Shape;253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03313" y="3083750"/>
            <a:ext cx="2842426" cy="2842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6"/>
          <p:cNvSpPr/>
          <p:nvPr/>
        </p:nvSpPr>
        <p:spPr>
          <a:xfrm>
            <a:off x="0" y="0"/>
            <a:ext cx="12188700" cy="6858000"/>
          </a:xfrm>
          <a:prstGeom prst="rect">
            <a:avLst/>
          </a:prstGeom>
          <a:gradFill>
            <a:gsLst>
              <a:gs pos="0">
                <a:srgbClr val="636363"/>
              </a:gs>
              <a:gs pos="100000">
                <a:schemeClr val="dk1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59" name="Google Shape;259;p26"/>
          <p:cNvSpPr/>
          <p:nvPr/>
        </p:nvSpPr>
        <p:spPr>
          <a:xfrm>
            <a:off x="1057083" y="0"/>
            <a:ext cx="11134917" cy="6858000"/>
          </a:xfrm>
          <a:custGeom>
            <a:rect b="b" l="l" r="r" t="t"/>
            <a:pathLst>
              <a:path extrusionOk="0" h="6858000" w="11134917">
                <a:moveTo>
                  <a:pt x="7627977" y="0"/>
                </a:moveTo>
                <a:lnTo>
                  <a:pt x="8129873" y="0"/>
                </a:lnTo>
                <a:lnTo>
                  <a:pt x="11134917" y="0"/>
                </a:lnTo>
                <a:lnTo>
                  <a:pt x="11134917" y="6858000"/>
                </a:lnTo>
                <a:lnTo>
                  <a:pt x="8129873" y="6858000"/>
                </a:lnTo>
                <a:lnTo>
                  <a:pt x="7627977" y="6858000"/>
                </a:lnTo>
                <a:lnTo>
                  <a:pt x="7627977" y="6857419"/>
                </a:lnTo>
                <a:lnTo>
                  <a:pt x="1921931" y="6850814"/>
                </a:lnTo>
                <a:lnTo>
                  <a:pt x="0" y="5325357"/>
                </a:lnTo>
                <a:lnTo>
                  <a:pt x="838199" y="7331"/>
                </a:lnTo>
                <a:lnTo>
                  <a:pt x="7627977" y="505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grpSp>
        <p:nvGrpSpPr>
          <p:cNvPr id="260" name="Google Shape;260;p26"/>
          <p:cNvGrpSpPr/>
          <p:nvPr/>
        </p:nvGrpSpPr>
        <p:grpSpPr>
          <a:xfrm>
            <a:off x="412025" y="0"/>
            <a:ext cx="2436813" cy="6858000"/>
            <a:chOff x="1320800" y="0"/>
            <a:chExt cx="2436813" cy="6858000"/>
          </a:xfrm>
        </p:grpSpPr>
        <p:sp>
          <p:nvSpPr>
            <p:cNvPr id="261" name="Google Shape;261;p26"/>
            <p:cNvSpPr/>
            <p:nvPr/>
          </p:nvSpPr>
          <p:spPr>
            <a:xfrm>
              <a:off x="1627188" y="0"/>
              <a:ext cx="1122362" cy="5329238"/>
            </a:xfrm>
            <a:custGeom>
              <a:rect b="b" l="l" r="r" t="t"/>
              <a:pathLst>
                <a:path extrusionOk="0" h="3357" w="70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62" name="Google Shape;262;p26"/>
            <p:cNvSpPr/>
            <p:nvPr/>
          </p:nvSpPr>
          <p:spPr>
            <a:xfrm>
              <a:off x="1320800" y="0"/>
              <a:ext cx="1117600" cy="5276850"/>
            </a:xfrm>
            <a:custGeom>
              <a:rect b="b" l="l" r="r" t="t"/>
              <a:pathLst>
                <a:path extrusionOk="0" h="3324" w="70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263" name="Google Shape;263;p26"/>
            <p:cNvSpPr/>
            <p:nvPr/>
          </p:nvSpPr>
          <p:spPr>
            <a:xfrm>
              <a:off x="1320800" y="5238750"/>
              <a:ext cx="1228725" cy="1619250"/>
            </a:xfrm>
            <a:custGeom>
              <a:rect b="b" l="l" r="r" t="t"/>
              <a:pathLst>
                <a:path extrusionOk="0" h="1020" w="774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264" name="Google Shape;264;p26"/>
            <p:cNvSpPr/>
            <p:nvPr/>
          </p:nvSpPr>
          <p:spPr>
            <a:xfrm>
              <a:off x="1627188" y="5291138"/>
              <a:ext cx="1495425" cy="1566863"/>
            </a:xfrm>
            <a:custGeom>
              <a:rect b="b" l="l" r="r" t="t"/>
              <a:pathLst>
                <a:path extrusionOk="0" h="987" w="942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B5982"/>
            </a:solidFill>
            <a:ln>
              <a:noFill/>
            </a:ln>
          </p:spPr>
        </p:sp>
        <p:sp>
          <p:nvSpPr>
            <p:cNvPr id="265" name="Google Shape;265;p26"/>
            <p:cNvSpPr/>
            <p:nvPr/>
          </p:nvSpPr>
          <p:spPr>
            <a:xfrm>
              <a:off x="1627188" y="5286375"/>
              <a:ext cx="2130425" cy="1571625"/>
            </a:xfrm>
            <a:custGeom>
              <a:rect b="b" l="l" r="r" t="t"/>
              <a:pathLst>
                <a:path extrusionOk="0" h="990" w="1342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1186C3"/>
            </a:solidFill>
            <a:ln>
              <a:noFill/>
            </a:ln>
          </p:spPr>
        </p:sp>
        <p:sp>
          <p:nvSpPr>
            <p:cNvPr id="266" name="Google Shape;266;p26"/>
            <p:cNvSpPr/>
            <p:nvPr/>
          </p:nvSpPr>
          <p:spPr>
            <a:xfrm>
              <a:off x="1320800" y="5238750"/>
              <a:ext cx="1695450" cy="1619250"/>
            </a:xfrm>
            <a:custGeom>
              <a:rect b="b" l="l" r="r" t="t"/>
              <a:pathLst>
                <a:path extrusionOk="0" h="1020" w="1068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</p:sp>
      </p:grpSp>
      <p:sp>
        <p:nvSpPr>
          <p:cNvPr id="267" name="Google Shape;267;p26"/>
          <p:cNvSpPr txBox="1"/>
          <p:nvPr>
            <p:ph type="title"/>
          </p:nvPr>
        </p:nvSpPr>
        <p:spPr>
          <a:xfrm>
            <a:off x="4204363" y="612534"/>
            <a:ext cx="2019000" cy="80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b="1" lang="en-US" sz="2800">
                <a:solidFill>
                  <a:srgbClr val="6D9EEB"/>
                </a:solidFill>
                <a:latin typeface="Arial"/>
                <a:ea typeface="Arial"/>
                <a:cs typeface="Arial"/>
                <a:sym typeface="Arial"/>
              </a:rPr>
              <a:t>Inovação</a:t>
            </a:r>
            <a:endParaRPr>
              <a:solidFill>
                <a:srgbClr val="6D9EE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26"/>
          <p:cNvSpPr txBox="1"/>
          <p:nvPr/>
        </p:nvSpPr>
        <p:spPr>
          <a:xfrm>
            <a:off x="1836025" y="2161633"/>
            <a:ext cx="6755700" cy="9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800">
                <a:solidFill>
                  <a:schemeClr val="dk1"/>
                </a:solidFill>
              </a:rPr>
              <a:t>Estudos de alguns virologistas apontam que temperaturas baixas e umidades desreguladas aumentam as chances de propagação do Covid-19.</a:t>
            </a:r>
            <a:endParaRPr sz="1800">
              <a:solidFill>
                <a:schemeClr val="dk1"/>
              </a:solidFill>
            </a:endParaRPr>
          </a:p>
          <a:p>
            <a:pPr indent="0" lvl="0" marL="0" marR="0" rtl="0" algn="just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02729"/>
              </a:solidFill>
            </a:endParaRPr>
          </a:p>
        </p:txBody>
      </p:sp>
      <p:sp>
        <p:nvSpPr>
          <p:cNvPr id="269" name="Google Shape;269;p26"/>
          <p:cNvSpPr txBox="1"/>
          <p:nvPr/>
        </p:nvSpPr>
        <p:spPr>
          <a:xfrm>
            <a:off x="1836025" y="3615639"/>
            <a:ext cx="6755700" cy="160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Com o intuito de minimizar esses riscos e maximizar o tratamento de pacientes, a TechCare criou um sistema de monitoramento com sensores de temperatura e umidade em UTIs hospitalares. 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rgbClr val="616161"/>
              </a:solidFill>
            </a:endParaRPr>
          </a:p>
          <a:p>
            <a:pPr indent="0" lvl="0" marL="0" marR="0" rtl="0" algn="just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270" name="Google Shape;270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15425" y="2327762"/>
            <a:ext cx="2895600" cy="4180475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26"/>
          <p:cNvSpPr txBox="1"/>
          <p:nvPr/>
        </p:nvSpPr>
        <p:spPr>
          <a:xfrm>
            <a:off x="3218700" y="29180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7"/>
          <p:cNvSpPr/>
          <p:nvPr/>
        </p:nvSpPr>
        <p:spPr>
          <a:xfrm>
            <a:off x="0" y="0"/>
            <a:ext cx="12188700" cy="6858000"/>
          </a:xfrm>
          <a:prstGeom prst="rect">
            <a:avLst/>
          </a:prstGeom>
          <a:gradFill>
            <a:gsLst>
              <a:gs pos="0">
                <a:srgbClr val="636363"/>
              </a:gs>
              <a:gs pos="100000">
                <a:schemeClr val="dk1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77" name="Google Shape;277;p27"/>
          <p:cNvSpPr/>
          <p:nvPr/>
        </p:nvSpPr>
        <p:spPr>
          <a:xfrm>
            <a:off x="1057083" y="0"/>
            <a:ext cx="11134917" cy="6858000"/>
          </a:xfrm>
          <a:custGeom>
            <a:rect b="b" l="l" r="r" t="t"/>
            <a:pathLst>
              <a:path extrusionOk="0" h="6858000" w="11134917">
                <a:moveTo>
                  <a:pt x="7627977" y="0"/>
                </a:moveTo>
                <a:lnTo>
                  <a:pt x="8129873" y="0"/>
                </a:lnTo>
                <a:lnTo>
                  <a:pt x="11134917" y="0"/>
                </a:lnTo>
                <a:lnTo>
                  <a:pt x="11134917" y="6858000"/>
                </a:lnTo>
                <a:lnTo>
                  <a:pt x="8129873" y="6858000"/>
                </a:lnTo>
                <a:lnTo>
                  <a:pt x="7627977" y="6858000"/>
                </a:lnTo>
                <a:lnTo>
                  <a:pt x="7627977" y="6857419"/>
                </a:lnTo>
                <a:lnTo>
                  <a:pt x="1921931" y="6850814"/>
                </a:lnTo>
                <a:lnTo>
                  <a:pt x="0" y="5325357"/>
                </a:lnTo>
                <a:lnTo>
                  <a:pt x="838199" y="7331"/>
                </a:lnTo>
                <a:lnTo>
                  <a:pt x="7627977" y="505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grpSp>
        <p:nvGrpSpPr>
          <p:cNvPr id="278" name="Google Shape;278;p27"/>
          <p:cNvGrpSpPr/>
          <p:nvPr/>
        </p:nvGrpSpPr>
        <p:grpSpPr>
          <a:xfrm>
            <a:off x="412025" y="0"/>
            <a:ext cx="2436813" cy="6858000"/>
            <a:chOff x="1320800" y="0"/>
            <a:chExt cx="2436813" cy="6858000"/>
          </a:xfrm>
        </p:grpSpPr>
        <p:sp>
          <p:nvSpPr>
            <p:cNvPr id="279" name="Google Shape;279;p27"/>
            <p:cNvSpPr/>
            <p:nvPr/>
          </p:nvSpPr>
          <p:spPr>
            <a:xfrm>
              <a:off x="1627188" y="0"/>
              <a:ext cx="1122362" cy="5329238"/>
            </a:xfrm>
            <a:custGeom>
              <a:rect b="b" l="l" r="r" t="t"/>
              <a:pathLst>
                <a:path extrusionOk="0" h="3357" w="70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80" name="Google Shape;280;p27"/>
            <p:cNvSpPr/>
            <p:nvPr/>
          </p:nvSpPr>
          <p:spPr>
            <a:xfrm>
              <a:off x="1320800" y="0"/>
              <a:ext cx="1117600" cy="5276850"/>
            </a:xfrm>
            <a:custGeom>
              <a:rect b="b" l="l" r="r" t="t"/>
              <a:pathLst>
                <a:path extrusionOk="0" h="3324" w="70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281" name="Google Shape;281;p27"/>
            <p:cNvSpPr/>
            <p:nvPr/>
          </p:nvSpPr>
          <p:spPr>
            <a:xfrm>
              <a:off x="1320800" y="5238750"/>
              <a:ext cx="1228725" cy="1619250"/>
            </a:xfrm>
            <a:custGeom>
              <a:rect b="b" l="l" r="r" t="t"/>
              <a:pathLst>
                <a:path extrusionOk="0" h="1020" w="774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282" name="Google Shape;282;p27"/>
            <p:cNvSpPr/>
            <p:nvPr/>
          </p:nvSpPr>
          <p:spPr>
            <a:xfrm>
              <a:off x="1627188" y="5291138"/>
              <a:ext cx="1495425" cy="1566863"/>
            </a:xfrm>
            <a:custGeom>
              <a:rect b="b" l="l" r="r" t="t"/>
              <a:pathLst>
                <a:path extrusionOk="0" h="987" w="942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B5982"/>
            </a:solidFill>
            <a:ln>
              <a:noFill/>
            </a:ln>
          </p:spPr>
        </p:sp>
        <p:sp>
          <p:nvSpPr>
            <p:cNvPr id="283" name="Google Shape;283;p27"/>
            <p:cNvSpPr/>
            <p:nvPr/>
          </p:nvSpPr>
          <p:spPr>
            <a:xfrm>
              <a:off x="1627188" y="5286375"/>
              <a:ext cx="2130425" cy="1571625"/>
            </a:xfrm>
            <a:custGeom>
              <a:rect b="b" l="l" r="r" t="t"/>
              <a:pathLst>
                <a:path extrusionOk="0" h="990" w="1342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1186C3"/>
            </a:solidFill>
            <a:ln>
              <a:noFill/>
            </a:ln>
          </p:spPr>
        </p:sp>
        <p:sp>
          <p:nvSpPr>
            <p:cNvPr id="284" name="Google Shape;284;p27"/>
            <p:cNvSpPr/>
            <p:nvPr/>
          </p:nvSpPr>
          <p:spPr>
            <a:xfrm>
              <a:off x="1320800" y="5238750"/>
              <a:ext cx="1695450" cy="1619250"/>
            </a:xfrm>
            <a:custGeom>
              <a:rect b="b" l="l" r="r" t="t"/>
              <a:pathLst>
                <a:path extrusionOk="0" h="1020" w="1068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</p:sp>
      </p:grpSp>
      <p:sp>
        <p:nvSpPr>
          <p:cNvPr id="285" name="Google Shape;285;p27"/>
          <p:cNvSpPr txBox="1"/>
          <p:nvPr>
            <p:ph type="title"/>
          </p:nvPr>
        </p:nvSpPr>
        <p:spPr>
          <a:xfrm>
            <a:off x="4205588" y="497509"/>
            <a:ext cx="2019000" cy="80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6D9EEB"/>
                </a:solidFill>
                <a:latin typeface="Arial"/>
                <a:ea typeface="Arial"/>
                <a:cs typeface="Arial"/>
                <a:sym typeface="Arial"/>
              </a:rPr>
              <a:t>Solução</a:t>
            </a:r>
            <a:endParaRPr>
              <a:solidFill>
                <a:srgbClr val="6D9EE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p27"/>
          <p:cNvSpPr txBox="1"/>
          <p:nvPr/>
        </p:nvSpPr>
        <p:spPr>
          <a:xfrm>
            <a:off x="1837250" y="1904903"/>
            <a:ext cx="6755700" cy="172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729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202729"/>
                </a:solidFill>
              </a:rPr>
              <a:t>Um sistema que informa para os responsáveis a temperatura e umidade das UTIs hospitalares, sem a  necessidade de contato para conferir e ao mesmo tempo, reduz a chance de contaminação.</a:t>
            </a:r>
            <a:endParaRPr sz="1800">
              <a:solidFill>
                <a:schemeClr val="dk1"/>
              </a:solidFill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287" name="Google Shape;287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07600" y="1401225"/>
            <a:ext cx="2998250" cy="2998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arallax">
  <a:themeElements>
    <a:clrScheme name="Parallax">
      <a:dk1>
        <a:srgbClr val="000000"/>
      </a:dk1>
      <a:lt1>
        <a:srgbClr val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